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94" r:id="rId3"/>
    <p:sldId id="298" r:id="rId4"/>
    <p:sldId id="300" r:id="rId5"/>
    <p:sldId id="282" r:id="rId6"/>
    <p:sldId id="297" r:id="rId7"/>
    <p:sldId id="289" r:id="rId8"/>
    <p:sldId id="278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 snapToGrid="0" snapToObjects="1">
      <p:cViewPr>
        <p:scale>
          <a:sx n="100" d="100"/>
          <a:sy n="100" d="100"/>
        </p:scale>
        <p:origin x="-18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32A1EF-0D3A-4968-AA9D-018A684805C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551894A-5EB0-484B-8EB9-696D874FA2B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28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BEA407-52DA-45FF-AF60-EBFBEB211C25}" type="datetimeFigureOut">
              <a:rPr lang="pt-PT"/>
              <a:pPr>
                <a:defRPr/>
              </a:pPr>
              <a:t>07-10-2013</a:t>
            </a:fld>
            <a:endParaRPr lang="pt-PT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 smtClean="0"/>
              <a:t>Clique para editar os estilos de texto do modelo global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0D77B18-5F12-4DEA-82DD-FFF701CDDD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4783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A6CBD-1FFF-4450-8BEB-4E2DBD7466B2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235EB-796E-475E-8EC2-217C253B97A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500C8-153C-434A-9376-E02B7C968A1C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C272F-A876-48A1-9F2F-1CCFDEDB482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862F2-A40C-4A12-8464-3AFC80C293F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DF424-713B-4AA6-8AF7-6F720F3A223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A627-0F73-4559-A937-B5B88BE8A74A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9CB33-C7F0-48FD-B012-CE8AD0470B3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FE30B-30AE-4EE5-9508-EF3473DFF9D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850C2-0E06-44C9-AC08-7307FF42459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9EFBF-1EA0-4F0B-A438-3D89AAE4D6F1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44B0-BC50-49C1-8355-591C15EE8B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6B27-C9AF-4C8F-B786-79A4676C65E4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9071B-4057-40B1-BBBE-B2F287834EB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750E-3EC4-425C-ACCD-DD5C4AF5666D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8793B-2DEE-4CE4-B1AC-38CB852CC56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771D8-50B2-4FCF-A3E8-BF97464E74B9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F65C8-2EF0-4302-A6AB-D87AD45463A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DFD0E-35B6-41B6-B783-2140D911A8EB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05C43-48C2-44F3-813F-3F6AFD25AF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A0AAE-EC09-416A-909A-82696EDEDD9D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57A79-DF23-4B0A-9D1D-7A2B7F69AC9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696122-4B07-4FC5-A152-BD71994D57A0}" type="datetimeFigureOut">
              <a:rPr lang="en-US"/>
              <a:pPr>
                <a:defRPr/>
              </a:pPr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C78824-3585-4DC5-843B-352E8C6967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3843338" y="2447925"/>
            <a:ext cx="473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Educação para a Segurança</a:t>
            </a: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3917950" y="2916238"/>
            <a:ext cx="4310063" cy="0"/>
          </a:xfrm>
          <a:prstGeom prst="line">
            <a:avLst/>
          </a:prstGeom>
          <a:ln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363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5038" y="1344613"/>
            <a:ext cx="2840037" cy="328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3843338" y="2886075"/>
            <a:ext cx="4143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/>
              <a:t>e Prevenção de Riscos</a:t>
            </a:r>
          </a:p>
        </p:txBody>
      </p:sp>
      <p:pic>
        <p:nvPicPr>
          <p:cNvPr id="15365" name="Picture 9" descr="sr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00550" y="4164013"/>
            <a:ext cx="194945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logotipo_343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4975" y="4025900"/>
            <a:ext cx="12017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8"/>
          <p:cNvSpPr>
            <a:spLocks noChangeArrowheads="1"/>
          </p:cNvSpPr>
          <p:nvPr/>
        </p:nvSpPr>
        <p:spPr bwMode="auto">
          <a:xfrm>
            <a:off x="0" y="0"/>
            <a:ext cx="9144000" cy="13446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pt-PT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05_22_2013_forest-fi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5229225"/>
            <a:ext cx="21605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9" descr="Trovoada_3"/>
          <p:cNvPicPr>
            <a:picLocks noChangeAspect="1" noChangeArrowheads="1"/>
          </p:cNvPicPr>
          <p:nvPr/>
        </p:nvPicPr>
        <p:blipFill>
          <a:blip r:embed="rId3"/>
          <a:srcRect t="20805"/>
          <a:stretch>
            <a:fillRect/>
          </a:stretch>
        </p:blipFill>
        <p:spPr bwMode="auto">
          <a:xfrm>
            <a:off x="179388" y="4076700"/>
            <a:ext cx="216058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1" descr="13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97200"/>
            <a:ext cx="21605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7" descr="ng2043960"/>
          <p:cNvPicPr>
            <a:picLocks noChangeAspect="1" noChangeArrowheads="1"/>
          </p:cNvPicPr>
          <p:nvPr/>
        </p:nvPicPr>
        <p:blipFill>
          <a:blip r:embed="rId5"/>
          <a:srcRect t="15012"/>
          <a:stretch>
            <a:fillRect/>
          </a:stretch>
        </p:blipFill>
        <p:spPr bwMode="auto">
          <a:xfrm>
            <a:off x="179388" y="1700213"/>
            <a:ext cx="2160587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3"/>
          <p:cNvSpPr>
            <a:spLocks noChangeArrowheads="1"/>
          </p:cNvSpPr>
          <p:nvPr/>
        </p:nvSpPr>
        <p:spPr bwMode="auto">
          <a:xfrm>
            <a:off x="323850" y="1005037"/>
            <a:ext cx="24737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</a:t>
            </a:r>
            <a:r>
              <a:rPr lang="pt-PT" altLang="pt-PT" b="1" dirty="0"/>
              <a:t> Florestal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18" y="1589363"/>
            <a:ext cx="3623733" cy="2414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919" y="4003675"/>
            <a:ext cx="3623733" cy="2717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4423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14" descr="cozinhapv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6" descr="cur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  <p:pic>
        <p:nvPicPr>
          <p:cNvPr id="8" name="Picture 12" descr="fumo - gata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8327" y="1965273"/>
            <a:ext cx="5423365" cy="366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34967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14" descr="cozinhapv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6" descr="cur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  <p:pic>
        <p:nvPicPr>
          <p:cNvPr id="9" name="Picture 6" descr="Incendio_Par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52041" y="1871048"/>
            <a:ext cx="2475737" cy="26025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Picture 6" descr="Incendio_Deit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2857" y="2916238"/>
            <a:ext cx="2391655" cy="25851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Picture 5" descr="Incendio_Rol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92286" y="4208826"/>
            <a:ext cx="2451713" cy="25224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618553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14" descr="cozinhapv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21605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6" descr="cur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16338"/>
            <a:ext cx="2160587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179388" y="1005037"/>
            <a:ext cx="33105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Incêndio em edifícios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81" y="2024063"/>
            <a:ext cx="266804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864807"/>
            <a:ext cx="2605088" cy="1217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981" y="5268439"/>
            <a:ext cx="3198019" cy="1153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8" descr="mar%C3%A9-negra-presti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1337" y="2023932"/>
            <a:ext cx="3070908" cy="20303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3" name="Picture 10" descr="mare_negra_costa_da_mor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293" y="4075173"/>
            <a:ext cx="3240881" cy="2378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844" name="Picture 12" descr="prestige+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088" y="2023932"/>
            <a:ext cx="3240087" cy="1663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179388" y="1005037"/>
            <a:ext cx="21707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/>
              <a:t>Marés negras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336" y="4260900"/>
            <a:ext cx="3070909" cy="21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01542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8" descr="2792_1_1339786425"/>
          <p:cNvPicPr>
            <a:picLocks noChangeAspect="1" noChangeArrowheads="1"/>
          </p:cNvPicPr>
          <p:nvPr/>
        </p:nvPicPr>
        <p:blipFill>
          <a:blip r:embed="rId2"/>
          <a:srcRect b="4962"/>
          <a:stretch>
            <a:fillRect/>
          </a:stretch>
        </p:blipFill>
        <p:spPr bwMode="auto">
          <a:xfrm>
            <a:off x="250824" y="4475185"/>
            <a:ext cx="3463926" cy="21939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3013" name="Rectangle 3"/>
          <p:cNvSpPr>
            <a:spLocks noChangeArrowheads="1"/>
          </p:cNvSpPr>
          <p:nvPr/>
        </p:nvSpPr>
        <p:spPr bwMode="auto">
          <a:xfrm>
            <a:off x="179388" y="1005037"/>
            <a:ext cx="67457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sz="2400" b="1" dirty="0"/>
              <a:t>Libertação de agentes químicos e biológicos</a:t>
            </a:r>
          </a:p>
        </p:txBody>
      </p:sp>
      <p:sp>
        <p:nvSpPr>
          <p:cNvPr id="43014" name="Rectangle 7"/>
          <p:cNvSpPr>
            <a:spLocks noChangeArrowheads="1"/>
          </p:cNvSpPr>
          <p:nvPr/>
        </p:nvSpPr>
        <p:spPr bwMode="auto">
          <a:xfrm>
            <a:off x="296863" y="1712913"/>
            <a:ext cx="2152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altLang="pt-PT" b="1"/>
              <a:t>Agentes químicos</a:t>
            </a:r>
            <a:endParaRPr lang="pt-PT" b="1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991" y="1896269"/>
            <a:ext cx="2477634" cy="2428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5" y="4475184"/>
            <a:ext cx="3048000" cy="21939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ChangeArrowheads="1"/>
          </p:cNvSpPr>
          <p:nvPr/>
        </p:nvSpPr>
        <p:spPr bwMode="auto">
          <a:xfrm>
            <a:off x="395288" y="1557338"/>
            <a:ext cx="5619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pt-PT" altLang="pt-PT" dirty="0"/>
              <a:t>Recomendações gerais de segurança e autoproteção</a:t>
            </a:r>
          </a:p>
        </p:txBody>
      </p:sp>
      <p:pic>
        <p:nvPicPr>
          <p:cNvPr id="49154" name="Picture 4" descr="ANd9GcSFlOlVrsSBi3cP6fO8pAqhnEdBGojwWVg3XAb7Ih2go0PMqvtJ"/>
          <p:cNvPicPr>
            <a:picLocks noChangeAspect="1" noChangeArrowheads="1"/>
          </p:cNvPicPr>
          <p:nvPr/>
        </p:nvPicPr>
        <p:blipFill>
          <a:blip r:embed="rId2"/>
          <a:srcRect l="9993" t="7428" r="9993" b="7428"/>
          <a:stretch>
            <a:fillRect/>
          </a:stretch>
        </p:blipFill>
        <p:spPr bwMode="auto">
          <a:xfrm>
            <a:off x="107950" y="3644900"/>
            <a:ext cx="2044700" cy="170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5445125"/>
            <a:ext cx="20447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8" descr="http://t1.gstatic.com/images?q=tbn:ANd9GcRuK654VrxsqwG6Q7ElptIK6Ynf7YN5xOMZMO0_vutUgg2QO-WsNQ"/>
          <p:cNvPicPr>
            <a:picLocks noChangeAspect="1" noChangeArrowheads="1"/>
          </p:cNvPicPr>
          <p:nvPr/>
        </p:nvPicPr>
        <p:blipFill>
          <a:blip r:embed="rId4"/>
          <a:srcRect l="6046" t="10199" r="6079" b="9862"/>
          <a:stretch>
            <a:fillRect/>
          </a:stretch>
        </p:blipFill>
        <p:spPr bwMode="auto">
          <a:xfrm>
            <a:off x="107950" y="2133600"/>
            <a:ext cx="20447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tângulo 1"/>
          <p:cNvSpPr/>
          <p:nvPr/>
        </p:nvSpPr>
        <p:spPr>
          <a:xfrm>
            <a:off x="2152650" y="2054937"/>
            <a:ext cx="6838950" cy="4653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Acompanhar e respeitar as </a:t>
            </a:r>
            <a:r>
              <a:rPr lang="pt-PT" altLang="pt-PT" b="1" dirty="0" smtClean="0"/>
              <a:t>recomendações das autoridades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b="1" dirty="0" smtClean="0"/>
              <a:t>Não sair de local seguro </a:t>
            </a:r>
            <a:r>
              <a:rPr lang="pt-PT" altLang="pt-PT" dirty="0" smtClean="0"/>
              <a:t>para ir observar fenómenos;</a:t>
            </a:r>
          </a:p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Em caso de inundação, precipitações intensas ou aluvião </a:t>
            </a:r>
            <a:r>
              <a:rPr lang="pt-PT" altLang="pt-PT" b="1" dirty="0" smtClean="0"/>
              <a:t>não atravessar a cidade para ir buscar crianças à escola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Ter um </a:t>
            </a:r>
            <a:r>
              <a:rPr lang="pt-PT" altLang="pt-PT" b="1" dirty="0" smtClean="0"/>
              <a:t>Plano de Emergência Familiar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dirty="0" smtClean="0"/>
              <a:t>Respeitar precauções para um </a:t>
            </a:r>
            <a:r>
              <a:rPr lang="pt-PT" altLang="pt-PT" b="1" dirty="0" smtClean="0"/>
              <a:t>casa segura</a:t>
            </a:r>
            <a:r>
              <a:rPr lang="pt-PT" altLang="pt-PT" dirty="0" smtClean="0"/>
              <a:t>;</a:t>
            </a:r>
          </a:p>
          <a:p>
            <a:pPr marL="180975" indent="-180975" defTabSz="914400">
              <a:lnSpc>
                <a:spcPct val="2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PT" altLang="pt-PT" b="1" dirty="0" smtClean="0"/>
              <a:t>Não entrar em pânico</a:t>
            </a:r>
            <a:r>
              <a:rPr lang="pt-PT" altLang="pt-PT" dirty="0" smtClean="0"/>
              <a:t>;</a:t>
            </a:r>
            <a:endParaRPr lang="pt-PT" altLang="pt-PT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ddb9d186b9b17c82c5a3c29511ea81c1be2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92</Words>
  <Application>Microsoft Office PowerPoint</Application>
  <PresentationFormat>Apresentação na tela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Bruno</dc:creator>
  <cp:lastModifiedBy>Ryszard</cp:lastModifiedBy>
  <cp:revision>40</cp:revision>
  <cp:lastPrinted>2013-09-17T17:04:48Z</cp:lastPrinted>
  <dcterms:created xsi:type="dcterms:W3CDTF">2013-09-17T15:44:19Z</dcterms:created>
  <dcterms:modified xsi:type="dcterms:W3CDTF">2013-10-07T00:50:29Z</dcterms:modified>
</cp:coreProperties>
</file>