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21"/>
  </p:notesMasterIdLst>
  <p:sldIdLst>
    <p:sldId id="256" r:id="rId3"/>
    <p:sldId id="275" r:id="rId4"/>
    <p:sldId id="272" r:id="rId5"/>
    <p:sldId id="323" r:id="rId6"/>
    <p:sldId id="296" r:id="rId7"/>
    <p:sldId id="297" r:id="rId8"/>
    <p:sldId id="325" r:id="rId9"/>
    <p:sldId id="326" r:id="rId10"/>
    <p:sldId id="301" r:id="rId11"/>
    <p:sldId id="267" r:id="rId12"/>
    <p:sldId id="259" r:id="rId13"/>
    <p:sldId id="330" r:id="rId14"/>
    <p:sldId id="331" r:id="rId15"/>
    <p:sldId id="332" r:id="rId16"/>
    <p:sldId id="333" r:id="rId17"/>
    <p:sldId id="334" r:id="rId18"/>
    <p:sldId id="335" r:id="rId19"/>
    <p:sldId id="322" r:id="rId20"/>
  </p:sldIdLst>
  <p:sldSz cx="9144000" cy="6858000" type="screen4x3"/>
  <p:notesSz cx="6858000" cy="9144000"/>
  <p:custDataLst>
    <p:tags r:id="rId22"/>
  </p:custDataLst>
  <p:defaultTextStyle>
    <a:defPPr>
      <a:defRPr lang="pt-PT"/>
    </a:defPPr>
    <a:lvl1pPr algn="l" rtl="0" fontAlgn="base">
      <a:spcBef>
        <a:spcPct val="0"/>
      </a:spcBef>
      <a:spcAft>
        <a:spcPts val="1800"/>
      </a:spcAft>
      <a:buFont typeface="Arial" charset="0"/>
      <a:buChar char="•"/>
      <a:defRPr kern="1200">
        <a:solidFill>
          <a:srgbClr val="000000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ts val="1800"/>
      </a:spcAft>
      <a:buFont typeface="Arial" charset="0"/>
      <a:buChar char="•"/>
      <a:defRPr kern="1200">
        <a:solidFill>
          <a:srgbClr val="000000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ts val="1800"/>
      </a:spcAft>
      <a:buFont typeface="Arial" charset="0"/>
      <a:buChar char="•"/>
      <a:defRPr kern="1200">
        <a:solidFill>
          <a:srgbClr val="000000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ts val="1800"/>
      </a:spcAft>
      <a:buFont typeface="Arial" charset="0"/>
      <a:buChar char="•"/>
      <a:defRPr kern="1200">
        <a:solidFill>
          <a:srgbClr val="000000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ts val="1800"/>
      </a:spcAft>
      <a:buFont typeface="Arial" charset="0"/>
      <a:buChar char="•"/>
      <a:defRPr kern="1200">
        <a:solidFill>
          <a:srgbClr val="000000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rgbClr val="000000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rgbClr val="000000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rgbClr val="000000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rgbClr val="000000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enhum Estilo, Nenhuma Grade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 horzBarState="maximized">
    <p:restoredLeft sz="17019" autoAdjust="0"/>
    <p:restoredTop sz="94660"/>
  </p:normalViewPr>
  <p:slideViewPr>
    <p:cSldViewPr>
      <p:cViewPr>
        <p:scale>
          <a:sx n="70" d="100"/>
          <a:sy n="70" d="100"/>
        </p:scale>
        <p:origin x="-984" y="-87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20" d="100"/>
        <a:sy n="12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ableStyles" Target="tableStyles.xml"/><Relationship Id="rId3" Type="http://schemas.openxmlformats.org/officeDocument/2006/relationships/slide" Target="slides/slide1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ags" Target="tags/tag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solidFill>
                  <a:schemeClr val="tx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solidFill>
                  <a:schemeClr val="tx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7D6833A-395E-48EF-8312-BF4597CB0041}" type="datetimeFigureOut">
              <a:rPr lang="pt-PT"/>
              <a:pPr>
                <a:defRPr/>
              </a:pPr>
              <a:t>06-10-2013</a:t>
            </a:fld>
            <a:endParaRPr lang="pt-PT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pt-PT" noProof="0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 noProof="0" smtClean="0"/>
              <a:t>Clique para editar o texto mestre</a:t>
            </a:r>
          </a:p>
          <a:p>
            <a:pPr lvl="1"/>
            <a:r>
              <a:rPr lang="pt-BR" noProof="0" smtClean="0"/>
              <a:t>Segundo nível</a:t>
            </a:r>
          </a:p>
          <a:p>
            <a:pPr lvl="2"/>
            <a:r>
              <a:rPr lang="pt-BR" noProof="0" smtClean="0"/>
              <a:t>Terceiro nível</a:t>
            </a:r>
          </a:p>
          <a:p>
            <a:pPr lvl="3"/>
            <a:r>
              <a:rPr lang="pt-BR" noProof="0" smtClean="0"/>
              <a:t>Quarto nível</a:t>
            </a:r>
          </a:p>
          <a:p>
            <a:pPr lvl="4"/>
            <a:r>
              <a:rPr lang="pt-BR" noProof="0" smtClean="0"/>
              <a:t>Quinto nível</a:t>
            </a:r>
            <a:endParaRPr lang="pt-PT" noProof="0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solidFill>
                  <a:schemeClr val="tx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solidFill>
                  <a:schemeClr val="tx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E05AE40-C881-4343-B3FB-2503AA3BD7F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6653494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pt-PT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pt-PT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6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397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pt-PT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878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PT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pt-PT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9ABF8F-CEBE-4C85-9940-DBB56F903F81}" type="datetimeFigureOut">
              <a:rPr lang="pt-PT"/>
              <a:pPr>
                <a:defRPr/>
              </a:pPr>
              <a:t>06-10-2013</a:t>
            </a:fld>
            <a:endParaRPr lang="pt-PT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96ACA3-4032-4610-B202-DDFED2DCDDA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PT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PT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03765C-0D15-47E9-A999-697797AB1EEA}" type="datetimeFigureOut">
              <a:rPr lang="pt-PT"/>
              <a:pPr>
                <a:defRPr/>
              </a:pPr>
              <a:t>06-10-2013</a:t>
            </a:fld>
            <a:endParaRPr lang="pt-PT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E42B3F-B88F-49E9-9D1D-00B7B75D29A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BR" smtClean="0"/>
              <a:t>Clique para editar o título mestre</a:t>
            </a:r>
            <a:endParaRPr lang="pt-PT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PT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8FAA1F-695B-4B77-9DEF-7548F7F633D2}" type="datetimeFigureOut">
              <a:rPr lang="pt-PT"/>
              <a:pPr>
                <a:defRPr/>
              </a:pPr>
              <a:t>06-10-2013</a:t>
            </a:fld>
            <a:endParaRPr lang="pt-PT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ACC49F-E4DE-4CCC-AC38-4E16348D355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PT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PT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AB2CA7E-1A65-4745-9CC0-F59186CF7FFE}" type="datetimeFigureOut">
              <a:rPr lang="en-US"/>
              <a:pPr>
                <a:defRPr/>
              </a:pPr>
              <a:t>10/6/2013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AFB5954-FA2B-4BFB-A749-83E6A335A84D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Click to edit Master text styles</a:t>
            </a:r>
          </a:p>
          <a:p>
            <a:pPr lvl="1"/>
            <a:r>
              <a:rPr lang="pt-PT" smtClean="0"/>
              <a:t>Second level</a:t>
            </a:r>
          </a:p>
          <a:p>
            <a:pPr lvl="2"/>
            <a:r>
              <a:rPr lang="pt-PT" smtClean="0"/>
              <a:t>Third level</a:t>
            </a:r>
          </a:p>
          <a:p>
            <a:pPr lvl="3"/>
            <a:r>
              <a:rPr lang="pt-PT" smtClean="0"/>
              <a:t>Fourth level</a:t>
            </a:r>
          </a:p>
          <a:p>
            <a:pPr lvl="4"/>
            <a:r>
              <a:rPr lang="pt-PT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D5E3266-9E35-429E-BCC8-21F25D87F8D4}" type="datetimeFigureOut">
              <a:rPr lang="en-US"/>
              <a:pPr>
                <a:defRPr/>
              </a:pPr>
              <a:t>10/6/2013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F4B26E0-3FA7-4173-86DA-CB8EB16E0C32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PT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PT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00EA5F2-7716-4DBA-8339-4544CF20FE82}" type="datetimeFigureOut">
              <a:rPr lang="en-US"/>
              <a:pPr>
                <a:defRPr/>
              </a:pPr>
              <a:t>10/6/2013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593147A-451C-409D-AE81-C8B4CD33A490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Click to edit Master text styles</a:t>
            </a:r>
          </a:p>
          <a:p>
            <a:pPr lvl="1"/>
            <a:r>
              <a:rPr lang="pt-PT" smtClean="0"/>
              <a:t>Second level</a:t>
            </a:r>
          </a:p>
          <a:p>
            <a:pPr lvl="2"/>
            <a:r>
              <a:rPr lang="pt-PT" smtClean="0"/>
              <a:t>Third level</a:t>
            </a:r>
          </a:p>
          <a:p>
            <a:pPr lvl="3"/>
            <a:r>
              <a:rPr lang="pt-PT" smtClean="0"/>
              <a:t>Fourth level</a:t>
            </a:r>
          </a:p>
          <a:p>
            <a:pPr lvl="4"/>
            <a:r>
              <a:rPr lang="pt-PT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Click to edit Master text styles</a:t>
            </a:r>
          </a:p>
          <a:p>
            <a:pPr lvl="1"/>
            <a:r>
              <a:rPr lang="pt-PT" smtClean="0"/>
              <a:t>Second level</a:t>
            </a:r>
          </a:p>
          <a:p>
            <a:pPr lvl="2"/>
            <a:r>
              <a:rPr lang="pt-PT" smtClean="0"/>
              <a:t>Third level</a:t>
            </a:r>
          </a:p>
          <a:p>
            <a:pPr lvl="3"/>
            <a:r>
              <a:rPr lang="pt-PT" smtClean="0"/>
              <a:t>Fourth level</a:t>
            </a:r>
          </a:p>
          <a:p>
            <a:pPr lvl="4"/>
            <a:r>
              <a:rPr lang="pt-PT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7C11B83-DF49-4F19-9701-21728772A265}" type="datetimeFigureOut">
              <a:rPr lang="en-US"/>
              <a:pPr>
                <a:defRPr/>
              </a:pPr>
              <a:t>10/6/2013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FA00AD7-1E49-4367-ADFA-9628CAA6F4CD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PT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Click to edit Master text styles</a:t>
            </a:r>
          </a:p>
          <a:p>
            <a:pPr lvl="1"/>
            <a:r>
              <a:rPr lang="pt-PT" smtClean="0"/>
              <a:t>Second level</a:t>
            </a:r>
          </a:p>
          <a:p>
            <a:pPr lvl="2"/>
            <a:r>
              <a:rPr lang="pt-PT" smtClean="0"/>
              <a:t>Third level</a:t>
            </a:r>
          </a:p>
          <a:p>
            <a:pPr lvl="3"/>
            <a:r>
              <a:rPr lang="pt-PT" smtClean="0"/>
              <a:t>Fourth level</a:t>
            </a:r>
          </a:p>
          <a:p>
            <a:pPr lvl="4"/>
            <a:r>
              <a:rPr lang="pt-PT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Click to edit Master text styles</a:t>
            </a:r>
          </a:p>
          <a:p>
            <a:pPr lvl="1"/>
            <a:r>
              <a:rPr lang="pt-PT" smtClean="0"/>
              <a:t>Second level</a:t>
            </a:r>
          </a:p>
          <a:p>
            <a:pPr lvl="2"/>
            <a:r>
              <a:rPr lang="pt-PT" smtClean="0"/>
              <a:t>Third level</a:t>
            </a:r>
          </a:p>
          <a:p>
            <a:pPr lvl="3"/>
            <a:r>
              <a:rPr lang="pt-PT" smtClean="0"/>
              <a:t>Fourth level</a:t>
            </a:r>
          </a:p>
          <a:p>
            <a:pPr lvl="4"/>
            <a:r>
              <a:rPr lang="pt-PT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E206452-2FC9-401B-97A3-EAEA87C92A8A}" type="datetimeFigureOut">
              <a:rPr lang="en-US"/>
              <a:pPr>
                <a:defRPr/>
              </a:pPr>
              <a:t>10/6/2013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042E834-3D0E-480D-BAFA-6A9E1584294C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5A12B3F-81A1-4D88-AB50-A69135DDC74F}" type="datetimeFigureOut">
              <a:rPr lang="en-US"/>
              <a:pPr>
                <a:defRPr/>
              </a:pPr>
              <a:t>10/6/2013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3E1E3AD-CB8A-43EF-84FC-5A5774179A40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F880BC9-0794-47FD-A5F8-24E9767D6BA0}" type="datetimeFigureOut">
              <a:rPr lang="en-US"/>
              <a:pPr>
                <a:defRPr/>
              </a:pPr>
              <a:t>10/6/2013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7D2A6C0-7270-40FE-8AE4-ACC445E919A1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Click to edit Master text styles</a:t>
            </a:r>
          </a:p>
          <a:p>
            <a:pPr lvl="1"/>
            <a:r>
              <a:rPr lang="pt-PT" smtClean="0"/>
              <a:t>Second level</a:t>
            </a:r>
          </a:p>
          <a:p>
            <a:pPr lvl="2"/>
            <a:r>
              <a:rPr lang="pt-PT" smtClean="0"/>
              <a:t>Third level</a:t>
            </a:r>
          </a:p>
          <a:p>
            <a:pPr lvl="3"/>
            <a:r>
              <a:rPr lang="pt-PT" smtClean="0"/>
              <a:t>Fourth level</a:t>
            </a:r>
          </a:p>
          <a:p>
            <a:pPr lvl="4"/>
            <a:r>
              <a:rPr lang="pt-PT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7C1AF13-8CE6-42F8-AE8C-FB2EB3059094}" type="datetimeFigureOut">
              <a:rPr lang="en-US"/>
              <a:pPr>
                <a:defRPr/>
              </a:pPr>
              <a:t>10/6/2013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F01784B-D9BF-43D3-9ABA-A83AB3CFB34D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PT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PT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337441-D2D6-47A4-90CC-19DC91F421B3}" type="datetimeFigureOut">
              <a:rPr lang="pt-PT"/>
              <a:pPr>
                <a:defRPr/>
              </a:pPr>
              <a:t>06-10-2013</a:t>
            </a:fld>
            <a:endParaRPr lang="pt-PT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5346CF-5571-463D-BF8F-0D04E7B8DD1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DACE85C-77D9-40FA-A92A-527DC30D4739}" type="datetimeFigureOut">
              <a:rPr lang="en-US"/>
              <a:pPr>
                <a:defRPr/>
              </a:pPr>
              <a:t>10/6/2013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4A43ACE-2F2F-4392-93F6-5701A41AE89E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Click to edit Master text styles</a:t>
            </a:r>
          </a:p>
          <a:p>
            <a:pPr lvl="1"/>
            <a:r>
              <a:rPr lang="pt-PT" smtClean="0"/>
              <a:t>Second level</a:t>
            </a:r>
          </a:p>
          <a:p>
            <a:pPr lvl="2"/>
            <a:r>
              <a:rPr lang="pt-PT" smtClean="0"/>
              <a:t>Third level</a:t>
            </a:r>
          </a:p>
          <a:p>
            <a:pPr lvl="3"/>
            <a:r>
              <a:rPr lang="pt-PT" smtClean="0"/>
              <a:t>Fourth level</a:t>
            </a:r>
          </a:p>
          <a:p>
            <a:pPr lvl="4"/>
            <a:r>
              <a:rPr lang="pt-PT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BDE5C0F-E795-4D38-8AC5-CC028C4FF2E8}" type="datetimeFigureOut">
              <a:rPr lang="en-US"/>
              <a:pPr>
                <a:defRPr/>
              </a:pPr>
              <a:t>10/6/2013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1550484-10C6-4C49-A435-82A7A5857BF7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PT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PT" smtClean="0"/>
              <a:t>Click to edit Master text styles</a:t>
            </a:r>
          </a:p>
          <a:p>
            <a:pPr lvl="1"/>
            <a:r>
              <a:rPr lang="pt-PT" smtClean="0"/>
              <a:t>Second level</a:t>
            </a:r>
          </a:p>
          <a:p>
            <a:pPr lvl="2"/>
            <a:r>
              <a:rPr lang="pt-PT" smtClean="0"/>
              <a:t>Third level</a:t>
            </a:r>
          </a:p>
          <a:p>
            <a:pPr lvl="3"/>
            <a:r>
              <a:rPr lang="pt-PT" smtClean="0"/>
              <a:t>Fourth level</a:t>
            </a:r>
          </a:p>
          <a:p>
            <a:pPr lvl="4"/>
            <a:r>
              <a:rPr lang="pt-PT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B27D63D-2C38-4AB0-BB5A-3FB52AB50A17}" type="datetimeFigureOut">
              <a:rPr lang="en-US"/>
              <a:pPr>
                <a:defRPr/>
              </a:pPr>
              <a:t>10/6/2013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0299D5B-6034-4ABA-B37F-C9F98DC65596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título mestre</a:t>
            </a:r>
            <a:endParaRPr lang="pt-PT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CC7E29-878C-4EE3-96A3-5C1AAB758373}" type="datetimeFigureOut">
              <a:rPr lang="pt-PT"/>
              <a:pPr>
                <a:defRPr/>
              </a:pPr>
              <a:t>06-10-2013</a:t>
            </a:fld>
            <a:endParaRPr lang="pt-PT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7E1436-AD38-40DE-B912-FAC8CDDEAB7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PT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PT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PT"/>
          </a:p>
        </p:txBody>
      </p:sp>
      <p:sp>
        <p:nvSpPr>
          <p:cNvPr id="5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E1D1DC-1C4E-430F-9CD2-E69EA0541B98}" type="datetimeFigureOut">
              <a:rPr lang="pt-PT"/>
              <a:pPr>
                <a:defRPr/>
              </a:pPr>
              <a:t>06-10-2013</a:t>
            </a:fld>
            <a:endParaRPr lang="pt-PT"/>
          </a:p>
        </p:txBody>
      </p:sp>
      <p:sp>
        <p:nvSpPr>
          <p:cNvPr id="6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C96824-8D13-45A1-97C7-E21555C8885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título mestre</a:t>
            </a:r>
            <a:endParaRPr lang="pt-PT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PT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PT"/>
          </a:p>
        </p:txBody>
      </p:sp>
      <p:sp>
        <p:nvSpPr>
          <p:cNvPr id="7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6AF93A-C569-4A52-9938-7B0D1BCB42AE}" type="datetimeFigureOut">
              <a:rPr lang="pt-PT"/>
              <a:pPr>
                <a:defRPr/>
              </a:pPr>
              <a:t>06-10-2013</a:t>
            </a:fld>
            <a:endParaRPr lang="pt-PT"/>
          </a:p>
        </p:txBody>
      </p:sp>
      <p:sp>
        <p:nvSpPr>
          <p:cNvPr id="8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09A618-7199-41B5-9716-333922CE9B3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PT"/>
          </a:p>
        </p:txBody>
      </p:sp>
      <p:sp>
        <p:nvSpPr>
          <p:cNvPr id="3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FA8719-A0EE-4BDA-80FA-4E6338D141C2}" type="datetimeFigureOut">
              <a:rPr lang="pt-PT"/>
              <a:pPr>
                <a:defRPr/>
              </a:pPr>
              <a:t>06-10-2013</a:t>
            </a:fld>
            <a:endParaRPr lang="pt-PT"/>
          </a:p>
        </p:txBody>
      </p:sp>
      <p:sp>
        <p:nvSpPr>
          <p:cNvPr id="4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437ECE-974D-475B-83B3-B4AB0C0CCA0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2C874F-FDBF-4A95-A8DF-E1E884A93D2D}" type="datetimeFigureOut">
              <a:rPr lang="pt-PT"/>
              <a:pPr>
                <a:defRPr/>
              </a:pPr>
              <a:t>06-10-2013</a:t>
            </a:fld>
            <a:endParaRPr lang="pt-PT"/>
          </a:p>
        </p:txBody>
      </p:sp>
      <p:sp>
        <p:nvSpPr>
          <p:cNvPr id="3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AF756F-D675-495C-BDFA-AC56F227DB6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título mestre</a:t>
            </a:r>
            <a:endParaRPr lang="pt-PT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PT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C44D02-ADA4-45BA-BDE3-210B4107E01B}" type="datetimeFigureOut">
              <a:rPr lang="pt-PT"/>
              <a:pPr>
                <a:defRPr/>
              </a:pPr>
              <a:t>06-10-2013</a:t>
            </a:fld>
            <a:endParaRPr lang="pt-PT"/>
          </a:p>
        </p:txBody>
      </p:sp>
      <p:sp>
        <p:nvSpPr>
          <p:cNvPr id="6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AE9B9A-31B4-414C-B99A-1D082974FEA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título mestre</a:t>
            </a:r>
            <a:endParaRPr lang="pt-PT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3927FC-E883-4288-8B3A-46CDB7A5DA09}" type="datetimeFigureOut">
              <a:rPr lang="pt-PT"/>
              <a:pPr>
                <a:defRPr/>
              </a:pPr>
              <a:t>06-10-2013</a:t>
            </a:fld>
            <a:endParaRPr lang="pt-PT"/>
          </a:p>
        </p:txBody>
      </p:sp>
      <p:sp>
        <p:nvSpPr>
          <p:cNvPr id="6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CDE6C3-7030-4E91-A82A-93815295EAB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Espaço Reservado para Título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t-BR" smtClean="0"/>
              <a:t>Clique para editar o título mestre</a:t>
            </a:r>
            <a:endParaRPr lang="pt-PT" smtClean="0"/>
          </a:p>
        </p:txBody>
      </p:sp>
      <p:sp>
        <p:nvSpPr>
          <p:cNvPr id="1027" name="Espaço Reservado para Texto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PT" smtClean="0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80BD4D3-94FE-4435-8D09-C64977AED97F}" type="datetimeFigureOut">
              <a:rPr lang="pt-PT"/>
              <a:pPr>
                <a:defRPr/>
              </a:pPr>
              <a:t>06-10-2013</a:t>
            </a:fld>
            <a:endParaRPr lang="pt-PT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9EF684E-B29A-4220-B10A-211D315269A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Click to edit Master title style</a:t>
            </a:r>
            <a:endParaRPr lang="en-US" smtClean="0"/>
          </a:p>
        </p:txBody>
      </p:sp>
      <p:sp>
        <p:nvSpPr>
          <p:cNvPr id="1331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Click to edit Master text styles</a:t>
            </a:r>
          </a:p>
          <a:p>
            <a:pPr lvl="1"/>
            <a:r>
              <a:rPr lang="pt-PT" smtClean="0"/>
              <a:t>Second level</a:t>
            </a:r>
          </a:p>
          <a:p>
            <a:pPr lvl="2"/>
            <a:r>
              <a:rPr lang="pt-PT" smtClean="0"/>
              <a:t>Third level</a:t>
            </a:r>
          </a:p>
          <a:p>
            <a:pPr lvl="3"/>
            <a:r>
              <a:rPr lang="pt-PT" smtClean="0"/>
              <a:t>Fourth level</a:t>
            </a:r>
          </a:p>
          <a:p>
            <a:pPr lvl="4"/>
            <a:r>
              <a:rPr lang="pt-PT" smtClean="0"/>
              <a:t>Fifth level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spcAft>
                <a:spcPct val="0"/>
              </a:spcAft>
              <a:buFontTx/>
              <a:buNone/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9F289864-8393-48C7-A254-288D3A1F7ABF}" type="datetimeFigureOut">
              <a:rPr lang="en-US"/>
              <a:pPr>
                <a:defRPr/>
              </a:pPr>
              <a:t>10/6/2013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spcAft>
                <a:spcPct val="0"/>
              </a:spcAft>
              <a:buFontTx/>
              <a:buNone/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spcAft>
                <a:spcPct val="0"/>
              </a:spcAft>
              <a:buFontTx/>
              <a:buNone/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469827B5-273C-4BC7-9773-D9FFD53E97AB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4" r:id="rId2"/>
    <p:sldLayoutId id="2147483685" r:id="rId3"/>
    <p:sldLayoutId id="2147483686" r:id="rId4"/>
    <p:sldLayoutId id="2147483687" r:id="rId5"/>
    <p:sldLayoutId id="2147483688" r:id="rId6"/>
    <p:sldLayoutId id="2147483689" r:id="rId7"/>
    <p:sldLayoutId id="2147483690" r:id="rId8"/>
    <p:sldLayoutId id="2147483691" r:id="rId9"/>
    <p:sldLayoutId id="2147483692" r:id="rId10"/>
    <p:sldLayoutId id="2147483693" r:id="rId11"/>
  </p:sldLayoutIdLst>
  <p:transition spd="med">
    <p:fade/>
  </p:transition>
  <p:timing>
    <p:tnLst>
      <p:par>
        <p:cTn id="1" dur="indefinite" restart="never" nodeType="tmRoot"/>
      </p:par>
    </p:tnLst>
  </p:timing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1.jpeg"/><Relationship Id="rId5" Type="http://schemas.openxmlformats.org/officeDocument/2006/relationships/image" Target="../media/image10.png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TextBox 1"/>
          <p:cNvSpPr txBox="1">
            <a:spLocks noChangeArrowheads="1"/>
          </p:cNvSpPr>
          <p:nvPr/>
        </p:nvSpPr>
        <p:spPr bwMode="auto">
          <a:xfrm>
            <a:off x="3843338" y="2447925"/>
            <a:ext cx="473392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457200">
              <a:spcAft>
                <a:spcPct val="0"/>
              </a:spcAft>
              <a:buFontTx/>
              <a:buNone/>
            </a:pPr>
            <a:r>
              <a:rPr lang="en-US" sz="2400" b="1"/>
              <a:t>Educação para a Segurança</a:t>
            </a:r>
          </a:p>
        </p:txBody>
      </p:sp>
      <p:cxnSp>
        <p:nvCxnSpPr>
          <p:cNvPr id="4" name="Straight Connector 3"/>
          <p:cNvCxnSpPr/>
          <p:nvPr/>
        </p:nvCxnSpPr>
        <p:spPr>
          <a:xfrm flipH="1">
            <a:off x="3917950" y="2916238"/>
            <a:ext cx="4310063" cy="0"/>
          </a:xfrm>
          <a:prstGeom prst="line">
            <a:avLst/>
          </a:prstGeom>
          <a:ln>
            <a:solidFill>
              <a:srgbClr val="FF66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6627" name="Picture 4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35038" y="1344613"/>
            <a:ext cx="2840037" cy="3282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28" name="TextBox 6"/>
          <p:cNvSpPr txBox="1">
            <a:spLocks noChangeArrowheads="1"/>
          </p:cNvSpPr>
          <p:nvPr/>
        </p:nvSpPr>
        <p:spPr bwMode="auto">
          <a:xfrm>
            <a:off x="3843338" y="2886075"/>
            <a:ext cx="41433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457200">
              <a:spcAft>
                <a:spcPct val="0"/>
              </a:spcAft>
              <a:buFontTx/>
              <a:buNone/>
            </a:pPr>
            <a:r>
              <a:rPr lang="en-US" sz="2400" b="1"/>
              <a:t>e Prevenção de Riscos</a:t>
            </a:r>
          </a:p>
        </p:txBody>
      </p:sp>
      <p:pic>
        <p:nvPicPr>
          <p:cNvPr id="26629" name="Picture 9" descr="sre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00550" y="4164013"/>
            <a:ext cx="1949450" cy="776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0" name="Picture 7" descr="logotipo_3432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784975" y="4025900"/>
            <a:ext cx="1201738" cy="1201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31" name="Rectangle 8"/>
          <p:cNvSpPr>
            <a:spLocks noChangeArrowheads="1"/>
          </p:cNvSpPr>
          <p:nvPr/>
        </p:nvSpPr>
        <p:spPr bwMode="auto">
          <a:xfrm>
            <a:off x="0" y="0"/>
            <a:ext cx="9144000" cy="134461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defTabSz="457200">
              <a:spcAft>
                <a:spcPct val="0"/>
              </a:spcAft>
              <a:buFontTx/>
              <a:buNone/>
            </a:pPr>
            <a:endParaRPr lang="pt-PT"/>
          </a:p>
        </p:txBody>
      </p:sp>
      <p:sp>
        <p:nvSpPr>
          <p:cNvPr id="26632" name="Rectangle 9"/>
          <p:cNvSpPr>
            <a:spLocks noChangeArrowheads="1"/>
          </p:cNvSpPr>
          <p:nvPr/>
        </p:nvSpPr>
        <p:spPr bwMode="auto">
          <a:xfrm>
            <a:off x="323850" y="5589588"/>
            <a:ext cx="8496300" cy="1201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Aft>
                <a:spcPct val="60000"/>
              </a:spcAft>
              <a:buFontTx/>
              <a:buNone/>
            </a:pPr>
            <a:r>
              <a:rPr lang="pt-PT" b="1">
                <a:solidFill>
                  <a:schemeClr val="tx1"/>
                </a:solidFill>
              </a:rPr>
              <a:t>Subtema 1.5:</a:t>
            </a:r>
          </a:p>
          <a:p>
            <a:pPr algn="ctr">
              <a:spcAft>
                <a:spcPct val="60000"/>
              </a:spcAft>
              <a:buFontTx/>
              <a:buNone/>
            </a:pPr>
            <a:r>
              <a:rPr lang="pt-PT" sz="2200" b="1">
                <a:solidFill>
                  <a:schemeClr val="tx1"/>
                </a:solidFill>
              </a:rPr>
              <a:t>“Agentes de Proteção Civil, emissão de avisos e medidas de autoproteção”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3" name="Retângulo 1"/>
          <p:cNvSpPr>
            <a:spLocks noChangeArrowheads="1"/>
          </p:cNvSpPr>
          <p:nvPr/>
        </p:nvSpPr>
        <p:spPr bwMode="auto">
          <a:xfrm>
            <a:off x="2339975" y="4868863"/>
            <a:ext cx="65341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Aft>
                <a:spcPct val="60000"/>
              </a:spcAft>
              <a:buFontTx/>
              <a:buNone/>
            </a:pPr>
            <a:r>
              <a:rPr lang="pt-PT" sz="2000" b="1"/>
              <a:t>Avisos meteorológicos e medidas de autoproteção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2">
            <a:grayscl/>
          </a:blip>
          <a:srcRect l="-1" r="2448"/>
          <a:stretch/>
        </p:blipFill>
        <p:spPr bwMode="auto">
          <a:xfrm>
            <a:off x="971550" y="1484313"/>
            <a:ext cx="3076575" cy="30035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/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rredondar Retângulo em um Canto Diagonal 3"/>
          <p:cNvSpPr/>
          <p:nvPr/>
        </p:nvSpPr>
        <p:spPr>
          <a:xfrm>
            <a:off x="422275" y="1655763"/>
            <a:ext cx="2062163" cy="1046162"/>
          </a:xfrm>
          <a:prstGeom prst="round2DiagRect">
            <a:avLst/>
          </a:prstGeom>
          <a:solidFill>
            <a:srgbClr val="FFFF00"/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defTabSz="457200">
              <a:spcAft>
                <a:spcPct val="0"/>
              </a:spcAft>
              <a:buFontTx/>
              <a:buNone/>
              <a:defRPr/>
            </a:pPr>
            <a:r>
              <a:rPr lang="pt-PT" sz="1600" b="1" dirty="0">
                <a:solidFill>
                  <a:prstClr val="black"/>
                </a:solidFill>
              </a:rPr>
              <a:t>Aviso Amarelo</a:t>
            </a:r>
          </a:p>
        </p:txBody>
      </p:sp>
      <p:sp>
        <p:nvSpPr>
          <p:cNvPr id="7" name="Arredondar Retângulo em um Canto Diagonal 6"/>
          <p:cNvSpPr/>
          <p:nvPr/>
        </p:nvSpPr>
        <p:spPr>
          <a:xfrm>
            <a:off x="426174" y="5229199"/>
            <a:ext cx="2060878" cy="1047135"/>
          </a:xfrm>
          <a:prstGeom prst="round2Diag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>
              <a:spcAft>
                <a:spcPct val="0"/>
              </a:spcAft>
              <a:buFontTx/>
              <a:buNone/>
              <a:defRPr/>
            </a:pPr>
            <a:r>
              <a:rPr lang="pt-PT" sz="1600" b="1" dirty="0">
                <a:solidFill>
                  <a:prstClr val="black"/>
                </a:solidFill>
              </a:rPr>
              <a:t>Aviso Vermelho</a:t>
            </a:r>
          </a:p>
        </p:txBody>
      </p:sp>
      <p:sp>
        <p:nvSpPr>
          <p:cNvPr id="9" name="Pentágono 8"/>
          <p:cNvSpPr/>
          <p:nvPr/>
        </p:nvSpPr>
        <p:spPr>
          <a:xfrm>
            <a:off x="2627313" y="1655763"/>
            <a:ext cx="928687" cy="1046162"/>
          </a:xfrm>
          <a:prstGeom prst="homePlate">
            <a:avLst/>
          </a:prstGeom>
          <a:solidFill>
            <a:srgbClr val="FFFF00"/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defTabSz="457200">
              <a:spcAft>
                <a:spcPct val="0"/>
              </a:spcAft>
              <a:buFontTx/>
              <a:buNone/>
              <a:defRPr/>
            </a:pPr>
            <a:endParaRPr lang="pt-PT">
              <a:solidFill>
                <a:prstClr val="white"/>
              </a:solidFill>
            </a:endParaRPr>
          </a:p>
        </p:txBody>
      </p:sp>
      <p:sp>
        <p:nvSpPr>
          <p:cNvPr id="11" name="Pentágono 10"/>
          <p:cNvSpPr/>
          <p:nvPr/>
        </p:nvSpPr>
        <p:spPr>
          <a:xfrm>
            <a:off x="2631067" y="5229200"/>
            <a:ext cx="928271" cy="1047135"/>
          </a:xfrm>
          <a:prstGeom prst="homePlat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>
              <a:spcAft>
                <a:spcPct val="0"/>
              </a:spcAft>
              <a:buFontTx/>
              <a:buNone/>
              <a:defRPr/>
            </a:pPr>
            <a:endParaRPr lang="pt-PT">
              <a:solidFill>
                <a:prstClr val="white"/>
              </a:solidFill>
            </a:endParaRPr>
          </a:p>
        </p:txBody>
      </p:sp>
      <p:sp>
        <p:nvSpPr>
          <p:cNvPr id="8" name="Arredondar Retângulo em um Canto Diagonal 7"/>
          <p:cNvSpPr/>
          <p:nvPr/>
        </p:nvSpPr>
        <p:spPr>
          <a:xfrm>
            <a:off x="422275" y="3395663"/>
            <a:ext cx="2062163" cy="1046162"/>
          </a:xfrm>
          <a:prstGeom prst="round2Diag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>
              <a:spcAft>
                <a:spcPct val="0"/>
              </a:spcAft>
              <a:buFontTx/>
              <a:buNone/>
              <a:defRPr/>
            </a:pPr>
            <a:r>
              <a:rPr lang="pt-PT" sz="1600" b="1" dirty="0">
                <a:solidFill>
                  <a:prstClr val="black"/>
                </a:solidFill>
              </a:rPr>
              <a:t>Aviso Laranja</a:t>
            </a:r>
          </a:p>
        </p:txBody>
      </p:sp>
      <p:sp>
        <p:nvSpPr>
          <p:cNvPr id="13" name="Pentágono 12"/>
          <p:cNvSpPr/>
          <p:nvPr/>
        </p:nvSpPr>
        <p:spPr>
          <a:xfrm>
            <a:off x="2627313" y="3395663"/>
            <a:ext cx="928687" cy="1046162"/>
          </a:xfrm>
          <a:prstGeom prst="homePlate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>
              <a:spcAft>
                <a:spcPct val="0"/>
              </a:spcAft>
              <a:buFontTx/>
              <a:buNone/>
              <a:defRPr/>
            </a:pPr>
            <a:endParaRPr lang="pt-PT">
              <a:solidFill>
                <a:prstClr val="white"/>
              </a:solidFill>
            </a:endParaRPr>
          </a:p>
        </p:txBody>
      </p:sp>
      <p:sp>
        <p:nvSpPr>
          <p:cNvPr id="82955" name="CaixaDeTexto 13"/>
          <p:cNvSpPr txBox="1">
            <a:spLocks noChangeArrowheads="1"/>
          </p:cNvSpPr>
          <p:nvPr/>
        </p:nvSpPr>
        <p:spPr bwMode="auto">
          <a:xfrm>
            <a:off x="3759200" y="1684338"/>
            <a:ext cx="5153025" cy="901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85750" indent="-285750" defTabSz="457200">
              <a:spcAft>
                <a:spcPts val="600"/>
              </a:spcAft>
            </a:pPr>
            <a:r>
              <a:rPr lang="pt-PT" sz="1600" b="1">
                <a:solidFill>
                  <a:srgbClr val="17375E"/>
                </a:solidFill>
              </a:rPr>
              <a:t>Acompanhar a evolução das condições meteorológicas.</a:t>
            </a:r>
          </a:p>
          <a:p>
            <a:pPr marL="285750" indent="-285750" defTabSz="457200">
              <a:spcAft>
                <a:spcPts val="600"/>
              </a:spcAft>
            </a:pPr>
            <a:r>
              <a:rPr lang="pt-PT" sz="1600" b="1">
                <a:solidFill>
                  <a:schemeClr val="hlink"/>
                </a:solidFill>
              </a:rPr>
              <a:t>Seguir indicações do SRPC.</a:t>
            </a:r>
          </a:p>
        </p:txBody>
      </p:sp>
      <p:sp>
        <p:nvSpPr>
          <p:cNvPr id="16" name="CaixaDeTexto 15"/>
          <p:cNvSpPr txBox="1">
            <a:spLocks noChangeArrowheads="1"/>
          </p:cNvSpPr>
          <p:nvPr/>
        </p:nvSpPr>
        <p:spPr bwMode="auto">
          <a:xfrm>
            <a:off x="3760788" y="3303588"/>
            <a:ext cx="5151437" cy="1222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85750" indent="-285750" defTabSz="457200">
              <a:spcAft>
                <a:spcPts val="600"/>
              </a:spcAft>
            </a:pPr>
            <a:r>
              <a:rPr lang="pt-PT" sz="1600" b="1">
                <a:solidFill>
                  <a:srgbClr val="17375E"/>
                </a:solidFill>
              </a:rPr>
              <a:t>Manter-se ao corrente da evolução das condições meteorológicas.</a:t>
            </a:r>
          </a:p>
          <a:p>
            <a:pPr marL="285750" indent="-285750" defTabSz="457200">
              <a:spcAft>
                <a:spcPts val="600"/>
              </a:spcAft>
            </a:pPr>
            <a:r>
              <a:rPr lang="pt-PT" sz="1600" b="1">
                <a:solidFill>
                  <a:schemeClr val="hlink"/>
                </a:solidFill>
              </a:rPr>
              <a:t>Seguir as orientações do SRPC.</a:t>
            </a:r>
          </a:p>
          <a:p>
            <a:pPr marL="285750" indent="-285750" defTabSz="457200">
              <a:spcAft>
                <a:spcPts val="600"/>
              </a:spcAft>
            </a:pPr>
            <a:r>
              <a:rPr lang="pt-PT" sz="1600" b="1">
                <a:solidFill>
                  <a:srgbClr val="17375E"/>
                </a:solidFill>
              </a:rPr>
              <a:t>Evitar locais de perigo. Manter-se abrigado.</a:t>
            </a:r>
          </a:p>
        </p:txBody>
      </p:sp>
      <p:sp>
        <p:nvSpPr>
          <p:cNvPr id="17" name="CaixaDeTexto 16"/>
          <p:cNvSpPr txBox="1">
            <a:spLocks noChangeArrowheads="1"/>
          </p:cNvSpPr>
          <p:nvPr/>
        </p:nvSpPr>
        <p:spPr bwMode="auto">
          <a:xfrm>
            <a:off x="3762375" y="5060950"/>
            <a:ext cx="5151438" cy="154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85750" indent="-285750" defTabSz="457200">
              <a:spcAft>
                <a:spcPts val="600"/>
              </a:spcAft>
            </a:pPr>
            <a:r>
              <a:rPr lang="pt-PT" sz="1600" b="1">
                <a:solidFill>
                  <a:srgbClr val="17375E"/>
                </a:solidFill>
              </a:rPr>
              <a:t>Manter-se regularmente ao corrente da evolução das condições meteorológicas.</a:t>
            </a:r>
          </a:p>
          <a:p>
            <a:pPr marL="285750" indent="-285750" defTabSz="457200">
              <a:spcAft>
                <a:spcPts val="600"/>
              </a:spcAft>
            </a:pPr>
            <a:r>
              <a:rPr lang="pt-PT" sz="1600" b="1">
                <a:solidFill>
                  <a:schemeClr val="hlink"/>
                </a:solidFill>
              </a:rPr>
              <a:t>Seguir as orientações do SRPC.</a:t>
            </a:r>
          </a:p>
          <a:p>
            <a:pPr marL="285750" indent="-285750" defTabSz="457200">
              <a:spcAft>
                <a:spcPts val="600"/>
              </a:spcAft>
            </a:pPr>
            <a:r>
              <a:rPr lang="pt-PT" sz="1600" b="1">
                <a:solidFill>
                  <a:srgbClr val="17375E"/>
                </a:solidFill>
              </a:rPr>
              <a:t>Evitar locais de perigo e manter-se abrigado.</a:t>
            </a:r>
          </a:p>
          <a:p>
            <a:pPr marL="285750" indent="-285750" defTabSz="457200">
              <a:spcAft>
                <a:spcPts val="600"/>
              </a:spcAft>
            </a:pPr>
            <a:r>
              <a:rPr lang="pt-PT" sz="1600" b="1">
                <a:solidFill>
                  <a:srgbClr val="17375E"/>
                </a:solidFill>
              </a:rPr>
              <a:t>Evitar circular na via pública.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3" grpId="0" animBg="1"/>
      <p:bldP spid="16" grpId="0"/>
      <p:bldP spid="1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577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2747" y="1196752"/>
            <a:ext cx="5905500" cy="3686175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68207090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680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1196752"/>
            <a:ext cx="5599519" cy="309634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91957711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78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1547" y="1268760"/>
            <a:ext cx="5953125" cy="3895725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91957711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88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2798" y="1268760"/>
            <a:ext cx="5048250" cy="34290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91957711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8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1124744"/>
            <a:ext cx="5253608" cy="3493855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91957711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08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4061" y="1052736"/>
            <a:ext cx="2300067" cy="345638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91957711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1" name="AutoShape 8"/>
          <p:cNvSpPr>
            <a:spLocks noChangeArrowheads="1"/>
          </p:cNvSpPr>
          <p:nvPr/>
        </p:nvSpPr>
        <p:spPr bwMode="auto">
          <a:xfrm>
            <a:off x="1331913" y="2205038"/>
            <a:ext cx="7561262" cy="1295400"/>
          </a:xfrm>
          <a:prstGeom prst="roundRect">
            <a:avLst>
              <a:gd name="adj" fmla="val 50000"/>
            </a:avLst>
          </a:prstGeom>
          <a:noFill/>
          <a:ln w="9525">
            <a:noFill/>
            <a:round/>
            <a:headEnd/>
            <a:tailEnd/>
          </a:ln>
        </p:spPr>
        <p:txBody>
          <a:bodyPr anchor="b"/>
          <a:lstStyle/>
          <a:p>
            <a:pPr algn="ctr" defTabSz="873125" eaLnBrk="0" hangingPunct="0">
              <a:spcAft>
                <a:spcPct val="0"/>
              </a:spcAft>
              <a:buFontTx/>
              <a:buNone/>
            </a:pPr>
            <a:r>
              <a:rPr lang="pt-PT" sz="3600" b="1">
                <a:solidFill>
                  <a:srgbClr val="0033CC"/>
                </a:solidFill>
                <a:latin typeface="Verdana" pitchFamily="34" charset="0"/>
                <a:ea typeface="ヒラギノ角ゴ Pro W3"/>
                <a:cs typeface="ヒラギノ角ゴ Pro W3"/>
              </a:rPr>
              <a:t>EM CASO DE EMERGÊNCIA LIGUE</a:t>
            </a:r>
          </a:p>
        </p:txBody>
      </p:sp>
      <p:sp>
        <p:nvSpPr>
          <p:cNvPr id="117762" name="AutoShape 8"/>
          <p:cNvSpPr>
            <a:spLocks noChangeArrowheads="1"/>
          </p:cNvSpPr>
          <p:nvPr/>
        </p:nvSpPr>
        <p:spPr bwMode="auto">
          <a:xfrm>
            <a:off x="1258888" y="3789363"/>
            <a:ext cx="7561262" cy="1295400"/>
          </a:xfrm>
          <a:prstGeom prst="roundRect">
            <a:avLst>
              <a:gd name="adj" fmla="val 50000"/>
            </a:avLst>
          </a:prstGeom>
          <a:noFill/>
          <a:ln w="9525">
            <a:noFill/>
            <a:round/>
            <a:headEnd/>
            <a:tailEnd/>
          </a:ln>
        </p:spPr>
        <p:txBody>
          <a:bodyPr anchor="b"/>
          <a:lstStyle/>
          <a:p>
            <a:pPr algn="ctr" defTabSz="873125" eaLnBrk="0" hangingPunct="0">
              <a:spcAft>
                <a:spcPct val="0"/>
              </a:spcAft>
              <a:buFontTx/>
              <a:buNone/>
            </a:pPr>
            <a:r>
              <a:rPr lang="pt-PT" sz="8000" b="1">
                <a:solidFill>
                  <a:srgbClr val="0033CC"/>
                </a:solidFill>
                <a:latin typeface="Verdana" pitchFamily="34" charset="0"/>
                <a:ea typeface="ヒラギノ角ゴ Pro W3"/>
                <a:cs typeface="ヒラギノ角ゴ Pro W3"/>
              </a:rPr>
              <a:t>112</a:t>
            </a:r>
          </a:p>
        </p:txBody>
      </p:sp>
      <p:sp>
        <p:nvSpPr>
          <p:cNvPr id="117763" name="AutoShape 8"/>
          <p:cNvSpPr>
            <a:spLocks noChangeArrowheads="1"/>
          </p:cNvSpPr>
          <p:nvPr/>
        </p:nvSpPr>
        <p:spPr bwMode="auto">
          <a:xfrm>
            <a:off x="1619250" y="5445125"/>
            <a:ext cx="6697663" cy="574675"/>
          </a:xfrm>
          <a:prstGeom prst="roundRect">
            <a:avLst>
              <a:gd name="adj" fmla="val 50000"/>
            </a:avLst>
          </a:prstGeom>
          <a:noFill/>
          <a:ln w="9525">
            <a:noFill/>
            <a:round/>
            <a:headEnd/>
            <a:tailEnd/>
          </a:ln>
        </p:spPr>
        <p:txBody>
          <a:bodyPr anchor="b"/>
          <a:lstStyle/>
          <a:p>
            <a:pPr algn="ctr" defTabSz="873125" eaLnBrk="0" hangingPunct="0">
              <a:spcAft>
                <a:spcPct val="0"/>
              </a:spcAft>
              <a:buFontTx/>
              <a:buNone/>
            </a:pPr>
            <a:r>
              <a:rPr lang="pt-PT" sz="2400" b="1">
                <a:solidFill>
                  <a:srgbClr val="0033CC"/>
                </a:solidFill>
                <a:latin typeface="Verdana" pitchFamily="34" charset="0"/>
                <a:ea typeface="ヒラギノ角ゴ Pro W3"/>
                <a:cs typeface="ヒラギノ角ゴ Pro W3"/>
              </a:rPr>
              <a:t>www.procivmadeira.pt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21" name="Group 2"/>
          <p:cNvGrpSpPr>
            <a:grpSpLocks/>
          </p:cNvGrpSpPr>
          <p:nvPr/>
        </p:nvGrpSpPr>
        <p:grpSpPr bwMode="auto">
          <a:xfrm>
            <a:off x="827088" y="2133600"/>
            <a:ext cx="7777162" cy="4248150"/>
            <a:chOff x="567" y="1344"/>
            <a:chExt cx="4899" cy="2676"/>
          </a:xfrm>
        </p:grpSpPr>
        <p:grpSp>
          <p:nvGrpSpPr>
            <p:cNvPr id="30737" name="Group 3"/>
            <p:cNvGrpSpPr>
              <a:grpSpLocks/>
            </p:cNvGrpSpPr>
            <p:nvPr/>
          </p:nvGrpSpPr>
          <p:grpSpPr bwMode="auto">
            <a:xfrm>
              <a:off x="567" y="1344"/>
              <a:ext cx="4899" cy="2676"/>
              <a:chOff x="612" y="1162"/>
              <a:chExt cx="4899" cy="2676"/>
            </a:xfrm>
          </p:grpSpPr>
          <p:sp>
            <p:nvSpPr>
              <p:cNvPr id="30739" name="Oval 4"/>
              <p:cNvSpPr>
                <a:spLocks noChangeArrowheads="1"/>
              </p:cNvSpPr>
              <p:nvPr/>
            </p:nvSpPr>
            <p:spPr bwMode="auto">
              <a:xfrm>
                <a:off x="1307" y="1343"/>
                <a:ext cx="3816" cy="2087"/>
              </a:xfrm>
              <a:prstGeom prst="ellipse">
                <a:avLst/>
              </a:prstGeom>
              <a:noFill/>
              <a:ln w="952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defTabSz="457200">
                  <a:spcAft>
                    <a:spcPct val="0"/>
                  </a:spcAft>
                  <a:buFontTx/>
                  <a:buNone/>
                </a:pPr>
                <a:endParaRPr lang="pt-PT">
                  <a:solidFill>
                    <a:schemeClr val="tx1"/>
                  </a:solidFill>
                </a:endParaRPr>
              </a:p>
            </p:txBody>
          </p:sp>
          <p:sp>
            <p:nvSpPr>
              <p:cNvPr id="30740" name="Text Box 5"/>
              <p:cNvSpPr txBox="1">
                <a:spLocks noChangeArrowheads="1"/>
              </p:cNvSpPr>
              <p:nvPr/>
            </p:nvSpPr>
            <p:spPr bwMode="auto">
              <a:xfrm>
                <a:off x="4167" y="3384"/>
                <a:ext cx="1344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defTabSz="457200">
                  <a:spcBef>
                    <a:spcPct val="50000"/>
                  </a:spcBef>
                  <a:spcAft>
                    <a:spcPct val="0"/>
                  </a:spcAft>
                  <a:buFontTx/>
                  <a:buNone/>
                </a:pPr>
                <a:r>
                  <a:rPr lang="pt-PT" sz="2400">
                    <a:solidFill>
                      <a:schemeClr val="tx1"/>
                    </a:solidFill>
                    <a:latin typeface="Tahoma" pitchFamily="34" charset="0"/>
                  </a:rPr>
                  <a:t>PREPARAÇÃO</a:t>
                </a:r>
              </a:p>
            </p:txBody>
          </p:sp>
          <p:sp>
            <p:nvSpPr>
              <p:cNvPr id="30741" name="Text Box 6"/>
              <p:cNvSpPr txBox="1">
                <a:spLocks noChangeArrowheads="1"/>
              </p:cNvSpPr>
              <p:nvPr/>
            </p:nvSpPr>
            <p:spPr bwMode="auto">
              <a:xfrm>
                <a:off x="612" y="3203"/>
                <a:ext cx="1088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defTabSz="457200">
                  <a:spcBef>
                    <a:spcPct val="50000"/>
                  </a:spcBef>
                  <a:spcAft>
                    <a:spcPct val="0"/>
                  </a:spcAft>
                  <a:buFontTx/>
                  <a:buNone/>
                </a:pPr>
                <a:r>
                  <a:rPr lang="pt-PT" sz="2400">
                    <a:solidFill>
                      <a:schemeClr val="bg1"/>
                    </a:solidFill>
                    <a:latin typeface="Tahoma" pitchFamily="34" charset="0"/>
                  </a:rPr>
                  <a:t>RESPOSTA</a:t>
                </a:r>
                <a:endParaRPr lang="pt-PT" sz="2400">
                  <a:solidFill>
                    <a:schemeClr val="tx1"/>
                  </a:solidFill>
                  <a:latin typeface="Tahoma" pitchFamily="34" charset="0"/>
                </a:endParaRPr>
              </a:p>
            </p:txBody>
          </p:sp>
          <p:sp>
            <p:nvSpPr>
              <p:cNvPr id="30742" name="Text Box 7"/>
              <p:cNvSpPr txBox="1">
                <a:spLocks noChangeArrowheads="1"/>
              </p:cNvSpPr>
              <p:nvPr/>
            </p:nvSpPr>
            <p:spPr bwMode="auto">
              <a:xfrm>
                <a:off x="657" y="1207"/>
                <a:ext cx="1422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defTabSz="457200">
                  <a:spcBef>
                    <a:spcPct val="50000"/>
                  </a:spcBef>
                  <a:spcAft>
                    <a:spcPct val="0"/>
                  </a:spcAft>
                  <a:buFontTx/>
                  <a:buNone/>
                </a:pPr>
                <a:r>
                  <a:rPr lang="pt-PT" sz="2400">
                    <a:solidFill>
                      <a:schemeClr val="tx1"/>
                    </a:solidFill>
                    <a:latin typeface="Tahoma" pitchFamily="34" charset="0"/>
                  </a:rPr>
                  <a:t>REABILITAÇÃO</a:t>
                </a:r>
              </a:p>
            </p:txBody>
          </p:sp>
          <p:sp>
            <p:nvSpPr>
              <p:cNvPr id="30743" name="Text Box 8"/>
              <p:cNvSpPr txBox="1">
                <a:spLocks noChangeArrowheads="1"/>
              </p:cNvSpPr>
              <p:nvPr/>
            </p:nvSpPr>
            <p:spPr bwMode="auto">
              <a:xfrm>
                <a:off x="4083" y="1162"/>
                <a:ext cx="1292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defTabSz="457200">
                  <a:spcBef>
                    <a:spcPct val="50000"/>
                  </a:spcBef>
                  <a:spcAft>
                    <a:spcPct val="0"/>
                  </a:spcAft>
                  <a:buFontTx/>
                  <a:buNone/>
                </a:pPr>
                <a:r>
                  <a:rPr lang="pt-PT" sz="2400">
                    <a:solidFill>
                      <a:schemeClr val="tx1"/>
                    </a:solidFill>
                    <a:latin typeface="Tahoma" pitchFamily="34" charset="0"/>
                  </a:rPr>
                  <a:t>PREVENÇÃO</a:t>
                </a:r>
              </a:p>
            </p:txBody>
          </p:sp>
          <p:sp>
            <p:nvSpPr>
              <p:cNvPr id="30744" name="Line 9"/>
              <p:cNvSpPr>
                <a:spLocks noChangeShapeType="1"/>
              </p:cNvSpPr>
              <p:nvPr/>
            </p:nvSpPr>
            <p:spPr bwMode="auto">
              <a:xfrm flipH="1" flipV="1">
                <a:off x="2580" y="3384"/>
                <a:ext cx="346" cy="46"/>
              </a:xfrm>
              <a:prstGeom prst="line">
                <a:avLst/>
              </a:prstGeom>
              <a:noFill/>
              <a:ln w="73025">
                <a:solidFill>
                  <a:schemeClr val="tx1"/>
                </a:solidFill>
                <a:round/>
                <a:headEnd/>
                <a:tailEnd type="triangle" w="lg" len="lg"/>
              </a:ln>
            </p:spPr>
            <p:txBody>
              <a:bodyPr/>
              <a:lstStyle/>
              <a:p>
                <a:endParaRPr lang="pt-PT"/>
              </a:p>
            </p:txBody>
          </p:sp>
          <p:sp>
            <p:nvSpPr>
              <p:cNvPr id="30745" name="AutoShape 10"/>
              <p:cNvSpPr>
                <a:spLocks noChangeArrowheads="1"/>
              </p:cNvSpPr>
              <p:nvPr/>
            </p:nvSpPr>
            <p:spPr bwMode="auto">
              <a:xfrm>
                <a:off x="2926" y="2931"/>
                <a:ext cx="1157" cy="907"/>
              </a:xfrm>
              <a:prstGeom prst="irregularSeal1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 defTabSz="457200" eaLnBrk="0" hangingPunct="0">
                  <a:spcAft>
                    <a:spcPct val="0"/>
                  </a:spcAft>
                  <a:buFontTx/>
                  <a:buNone/>
                </a:pPr>
                <a:r>
                  <a:rPr lang="pt-BR" sz="2400">
                    <a:solidFill>
                      <a:schemeClr val="bg1"/>
                    </a:solidFill>
                    <a:latin typeface="Times New Roman" pitchFamily="18" charset="0"/>
                  </a:rPr>
                  <a:t>Desastre</a:t>
                </a:r>
              </a:p>
            </p:txBody>
          </p:sp>
          <p:sp>
            <p:nvSpPr>
              <p:cNvPr id="30746" name="Line 11"/>
              <p:cNvSpPr>
                <a:spLocks noChangeShapeType="1"/>
              </p:cNvSpPr>
              <p:nvPr/>
            </p:nvSpPr>
            <p:spPr bwMode="auto">
              <a:xfrm flipV="1">
                <a:off x="1308" y="2069"/>
                <a:ext cx="77" cy="317"/>
              </a:xfrm>
              <a:prstGeom prst="line">
                <a:avLst/>
              </a:prstGeom>
              <a:noFill/>
              <a:ln w="73025">
                <a:solidFill>
                  <a:schemeClr val="tx1"/>
                </a:solidFill>
                <a:round/>
                <a:headEnd/>
                <a:tailEnd type="triangle" w="lg" len="lg"/>
              </a:ln>
            </p:spPr>
            <p:txBody>
              <a:bodyPr/>
              <a:lstStyle/>
              <a:p>
                <a:endParaRPr lang="pt-PT"/>
              </a:p>
            </p:txBody>
          </p:sp>
        </p:grpSp>
        <p:sp>
          <p:nvSpPr>
            <p:cNvPr id="30738" name="Line 12"/>
            <p:cNvSpPr>
              <a:spLocks noChangeShapeType="1"/>
            </p:cNvSpPr>
            <p:nvPr/>
          </p:nvSpPr>
          <p:spPr bwMode="auto">
            <a:xfrm>
              <a:off x="4967" y="2205"/>
              <a:ext cx="136" cy="408"/>
            </a:xfrm>
            <a:prstGeom prst="line">
              <a:avLst/>
            </a:prstGeom>
            <a:noFill/>
            <a:ln w="73025">
              <a:solidFill>
                <a:schemeClr val="tx1"/>
              </a:solidFill>
              <a:round/>
              <a:headEnd/>
              <a:tailEnd type="triangle" w="lg" len="lg"/>
            </a:ln>
          </p:spPr>
          <p:txBody>
            <a:bodyPr/>
            <a:lstStyle/>
            <a:p>
              <a:endParaRPr lang="pt-PT"/>
            </a:p>
          </p:txBody>
        </p:sp>
      </p:grpSp>
      <p:sp>
        <p:nvSpPr>
          <p:cNvPr id="30722" name="Text Box 13"/>
          <p:cNvSpPr txBox="1">
            <a:spLocks noChangeArrowheads="1"/>
          </p:cNvSpPr>
          <p:nvPr/>
        </p:nvSpPr>
        <p:spPr bwMode="auto">
          <a:xfrm>
            <a:off x="1258888" y="1125538"/>
            <a:ext cx="6337300" cy="4270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defTabSz="457200">
              <a:spcBef>
                <a:spcPct val="50000"/>
              </a:spcBef>
              <a:spcAft>
                <a:spcPct val="0"/>
              </a:spcAft>
              <a:buFontTx/>
              <a:buNone/>
            </a:pPr>
            <a:r>
              <a:rPr lang="pt-PT" sz="2200" b="1">
                <a:solidFill>
                  <a:schemeClr val="tx1"/>
                </a:solidFill>
              </a:rPr>
              <a:t>Ciclo dos Desastres</a:t>
            </a:r>
          </a:p>
        </p:txBody>
      </p:sp>
      <p:sp>
        <p:nvSpPr>
          <p:cNvPr id="30723" name="Line 14"/>
          <p:cNvSpPr>
            <a:spLocks noChangeShapeType="1"/>
          </p:cNvSpPr>
          <p:nvPr/>
        </p:nvSpPr>
        <p:spPr bwMode="auto">
          <a:xfrm flipV="1">
            <a:off x="4643438" y="2420938"/>
            <a:ext cx="720725" cy="25400"/>
          </a:xfrm>
          <a:prstGeom prst="line">
            <a:avLst/>
          </a:prstGeom>
          <a:noFill/>
          <a:ln w="73025">
            <a:solidFill>
              <a:schemeClr val="tx1"/>
            </a:solidFill>
            <a:round/>
            <a:headEnd/>
            <a:tailEnd type="triangle" w="lg" len="lg"/>
          </a:ln>
        </p:spPr>
        <p:txBody>
          <a:bodyPr/>
          <a:lstStyle/>
          <a:p>
            <a:endParaRPr lang="pt-PT"/>
          </a:p>
        </p:txBody>
      </p:sp>
      <p:grpSp>
        <p:nvGrpSpPr>
          <p:cNvPr id="30724" name="Group 15"/>
          <p:cNvGrpSpPr>
            <a:grpSpLocks/>
          </p:cNvGrpSpPr>
          <p:nvPr/>
        </p:nvGrpSpPr>
        <p:grpSpPr bwMode="auto">
          <a:xfrm>
            <a:off x="827088" y="2133600"/>
            <a:ext cx="7777162" cy="4248150"/>
            <a:chOff x="521" y="1344"/>
            <a:chExt cx="4899" cy="2676"/>
          </a:xfrm>
        </p:grpSpPr>
        <p:grpSp>
          <p:nvGrpSpPr>
            <p:cNvPr id="30725" name="Group 16"/>
            <p:cNvGrpSpPr>
              <a:grpSpLocks/>
            </p:cNvGrpSpPr>
            <p:nvPr/>
          </p:nvGrpSpPr>
          <p:grpSpPr bwMode="auto">
            <a:xfrm>
              <a:off x="521" y="1344"/>
              <a:ext cx="4899" cy="2676"/>
              <a:chOff x="567" y="1344"/>
              <a:chExt cx="4899" cy="2676"/>
            </a:xfrm>
          </p:grpSpPr>
          <p:grpSp>
            <p:nvGrpSpPr>
              <p:cNvPr id="30727" name="Group 17"/>
              <p:cNvGrpSpPr>
                <a:grpSpLocks/>
              </p:cNvGrpSpPr>
              <p:nvPr/>
            </p:nvGrpSpPr>
            <p:grpSpPr bwMode="auto">
              <a:xfrm>
                <a:off x="567" y="1344"/>
                <a:ext cx="4899" cy="2676"/>
                <a:chOff x="612" y="1162"/>
                <a:chExt cx="4899" cy="2676"/>
              </a:xfrm>
            </p:grpSpPr>
            <p:sp>
              <p:nvSpPr>
                <p:cNvPr id="30729" name="Oval 18"/>
                <p:cNvSpPr>
                  <a:spLocks noChangeArrowheads="1"/>
                </p:cNvSpPr>
                <p:nvPr/>
              </p:nvSpPr>
              <p:spPr bwMode="auto">
                <a:xfrm>
                  <a:off x="1307" y="1343"/>
                  <a:ext cx="3816" cy="2087"/>
                </a:xfrm>
                <a:prstGeom prst="ellipse">
                  <a:avLst/>
                </a:prstGeom>
                <a:noFill/>
                <a:ln w="952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defTabSz="457200">
                    <a:spcAft>
                      <a:spcPct val="0"/>
                    </a:spcAft>
                    <a:buFontTx/>
                    <a:buNone/>
                  </a:pPr>
                  <a:endParaRPr lang="pt-PT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0730" name="Text Box 19"/>
                <p:cNvSpPr txBox="1">
                  <a:spLocks noChangeArrowheads="1"/>
                </p:cNvSpPr>
                <p:nvPr/>
              </p:nvSpPr>
              <p:spPr bwMode="auto">
                <a:xfrm>
                  <a:off x="4167" y="3384"/>
                  <a:ext cx="1344" cy="28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 defTabSz="457200">
                    <a:spcBef>
                      <a:spcPct val="50000"/>
                    </a:spcBef>
                    <a:spcAft>
                      <a:spcPct val="0"/>
                    </a:spcAft>
                    <a:buFontTx/>
                    <a:buNone/>
                  </a:pPr>
                  <a:r>
                    <a:rPr lang="pt-PT" sz="2400">
                      <a:solidFill>
                        <a:srgbClr val="003399"/>
                      </a:solidFill>
                      <a:latin typeface="Tahoma" pitchFamily="34" charset="0"/>
                    </a:rPr>
                    <a:t>PREPARAÇÃO</a:t>
                  </a:r>
                </a:p>
              </p:txBody>
            </p:sp>
            <p:sp>
              <p:nvSpPr>
                <p:cNvPr id="30731" name="Text Box 20"/>
                <p:cNvSpPr txBox="1">
                  <a:spLocks noChangeArrowheads="1"/>
                </p:cNvSpPr>
                <p:nvPr/>
              </p:nvSpPr>
              <p:spPr bwMode="auto">
                <a:xfrm>
                  <a:off x="612" y="3203"/>
                  <a:ext cx="1088" cy="28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 defTabSz="457200">
                    <a:spcBef>
                      <a:spcPct val="50000"/>
                    </a:spcBef>
                    <a:spcAft>
                      <a:spcPct val="0"/>
                    </a:spcAft>
                    <a:buFontTx/>
                    <a:buNone/>
                  </a:pPr>
                  <a:r>
                    <a:rPr lang="pt-PT" sz="2400">
                      <a:solidFill>
                        <a:srgbClr val="003399"/>
                      </a:solidFill>
                      <a:latin typeface="Tahoma" pitchFamily="34" charset="0"/>
                    </a:rPr>
                    <a:t>RESPOSTA</a:t>
                  </a:r>
                </a:p>
              </p:txBody>
            </p:sp>
            <p:sp>
              <p:nvSpPr>
                <p:cNvPr id="30732" name="Text Box 21"/>
                <p:cNvSpPr txBox="1">
                  <a:spLocks noChangeArrowheads="1"/>
                </p:cNvSpPr>
                <p:nvPr/>
              </p:nvSpPr>
              <p:spPr bwMode="auto">
                <a:xfrm>
                  <a:off x="657" y="1207"/>
                  <a:ext cx="1422" cy="28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 defTabSz="457200">
                    <a:spcBef>
                      <a:spcPct val="50000"/>
                    </a:spcBef>
                    <a:spcAft>
                      <a:spcPct val="0"/>
                    </a:spcAft>
                    <a:buFontTx/>
                    <a:buNone/>
                  </a:pPr>
                  <a:r>
                    <a:rPr lang="pt-PT" sz="2400">
                      <a:solidFill>
                        <a:srgbClr val="003399"/>
                      </a:solidFill>
                      <a:latin typeface="Tahoma" pitchFamily="34" charset="0"/>
                    </a:rPr>
                    <a:t>REABILITAÇÃO</a:t>
                  </a:r>
                </a:p>
              </p:txBody>
            </p:sp>
            <p:sp>
              <p:nvSpPr>
                <p:cNvPr id="30733" name="Text Box 22"/>
                <p:cNvSpPr txBox="1">
                  <a:spLocks noChangeArrowheads="1"/>
                </p:cNvSpPr>
                <p:nvPr/>
              </p:nvSpPr>
              <p:spPr bwMode="auto">
                <a:xfrm>
                  <a:off x="4083" y="1162"/>
                  <a:ext cx="1292" cy="28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 defTabSz="457200">
                    <a:spcBef>
                      <a:spcPct val="50000"/>
                    </a:spcBef>
                    <a:spcAft>
                      <a:spcPct val="0"/>
                    </a:spcAft>
                    <a:buFontTx/>
                    <a:buNone/>
                  </a:pPr>
                  <a:r>
                    <a:rPr lang="pt-PT" sz="2400">
                      <a:solidFill>
                        <a:srgbClr val="003399"/>
                      </a:solidFill>
                      <a:latin typeface="Tahoma" pitchFamily="34" charset="0"/>
                    </a:rPr>
                    <a:t>PREVENÇÃO</a:t>
                  </a:r>
                </a:p>
              </p:txBody>
            </p:sp>
            <p:sp>
              <p:nvSpPr>
                <p:cNvPr id="30734" name="Line 23"/>
                <p:cNvSpPr>
                  <a:spLocks noChangeShapeType="1"/>
                </p:cNvSpPr>
                <p:nvPr/>
              </p:nvSpPr>
              <p:spPr bwMode="auto">
                <a:xfrm flipH="1" flipV="1">
                  <a:off x="2580" y="3384"/>
                  <a:ext cx="346" cy="46"/>
                </a:xfrm>
                <a:prstGeom prst="line">
                  <a:avLst/>
                </a:prstGeom>
                <a:noFill/>
                <a:ln w="73025">
                  <a:solidFill>
                    <a:srgbClr val="000000"/>
                  </a:solidFill>
                  <a:round/>
                  <a:headEnd/>
                  <a:tailEnd type="triangle" w="lg" len="lg"/>
                </a:ln>
              </p:spPr>
              <p:txBody>
                <a:bodyPr/>
                <a:lstStyle/>
                <a:p>
                  <a:endParaRPr lang="pt-PT"/>
                </a:p>
              </p:txBody>
            </p:sp>
            <p:sp>
              <p:nvSpPr>
                <p:cNvPr id="30735" name="AutoShape 24"/>
                <p:cNvSpPr>
                  <a:spLocks noChangeArrowheads="1"/>
                </p:cNvSpPr>
                <p:nvPr/>
              </p:nvSpPr>
              <p:spPr bwMode="auto">
                <a:xfrm>
                  <a:off x="2926" y="2931"/>
                  <a:ext cx="1157" cy="907"/>
                </a:xfrm>
                <a:prstGeom prst="irregularSeal1">
                  <a:avLst/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ctr" defTabSz="457200" eaLnBrk="0" hangingPunct="0">
                    <a:spcAft>
                      <a:spcPct val="0"/>
                    </a:spcAft>
                    <a:buFontTx/>
                    <a:buNone/>
                  </a:pPr>
                  <a:r>
                    <a:rPr lang="pt-BR" sz="2400">
                      <a:solidFill>
                        <a:srgbClr val="003399"/>
                      </a:solidFill>
                      <a:latin typeface="Times New Roman" pitchFamily="18" charset="0"/>
                    </a:rPr>
                    <a:t>Desastre</a:t>
                  </a:r>
                </a:p>
              </p:txBody>
            </p:sp>
            <p:sp>
              <p:nvSpPr>
                <p:cNvPr id="30736" name="Line 25"/>
                <p:cNvSpPr>
                  <a:spLocks noChangeShapeType="1"/>
                </p:cNvSpPr>
                <p:nvPr/>
              </p:nvSpPr>
              <p:spPr bwMode="auto">
                <a:xfrm flipV="1">
                  <a:off x="1308" y="2069"/>
                  <a:ext cx="77" cy="317"/>
                </a:xfrm>
                <a:prstGeom prst="line">
                  <a:avLst/>
                </a:prstGeom>
                <a:noFill/>
                <a:ln w="73025">
                  <a:solidFill>
                    <a:srgbClr val="000000"/>
                  </a:solidFill>
                  <a:round/>
                  <a:headEnd/>
                  <a:tailEnd type="triangle" w="lg" len="lg"/>
                </a:ln>
              </p:spPr>
              <p:txBody>
                <a:bodyPr/>
                <a:lstStyle/>
                <a:p>
                  <a:endParaRPr lang="pt-PT"/>
                </a:p>
              </p:txBody>
            </p:sp>
          </p:grpSp>
          <p:sp>
            <p:nvSpPr>
              <p:cNvPr id="30728" name="Line 26"/>
              <p:cNvSpPr>
                <a:spLocks noChangeShapeType="1"/>
              </p:cNvSpPr>
              <p:nvPr/>
            </p:nvSpPr>
            <p:spPr bwMode="auto">
              <a:xfrm>
                <a:off x="4967" y="2205"/>
                <a:ext cx="136" cy="408"/>
              </a:xfrm>
              <a:prstGeom prst="line">
                <a:avLst/>
              </a:prstGeom>
              <a:noFill/>
              <a:ln w="73025">
                <a:solidFill>
                  <a:srgbClr val="000000"/>
                </a:solidFill>
                <a:round/>
                <a:headEnd/>
                <a:tailEnd type="triangle" w="lg" len="lg"/>
              </a:ln>
            </p:spPr>
            <p:txBody>
              <a:bodyPr/>
              <a:lstStyle/>
              <a:p>
                <a:endParaRPr lang="pt-PT"/>
              </a:p>
            </p:txBody>
          </p:sp>
        </p:grpSp>
        <p:sp>
          <p:nvSpPr>
            <p:cNvPr id="30726" name="Line 27"/>
            <p:cNvSpPr>
              <a:spLocks noChangeShapeType="1"/>
            </p:cNvSpPr>
            <p:nvPr/>
          </p:nvSpPr>
          <p:spPr bwMode="auto">
            <a:xfrm flipV="1">
              <a:off x="2925" y="1525"/>
              <a:ext cx="454" cy="16"/>
            </a:xfrm>
            <a:prstGeom prst="line">
              <a:avLst/>
            </a:prstGeom>
            <a:noFill/>
            <a:ln w="73025">
              <a:solidFill>
                <a:srgbClr val="000000"/>
              </a:solidFill>
              <a:round/>
              <a:headEnd/>
              <a:tailEnd type="triangle" w="lg" len="lg"/>
            </a:ln>
          </p:spPr>
          <p:txBody>
            <a:bodyPr/>
            <a:lstStyle/>
            <a:p>
              <a:endParaRPr lang="pt-PT"/>
            </a:p>
          </p:txBody>
        </p:sp>
      </p:grp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Text Box 9"/>
          <p:cNvSpPr txBox="1">
            <a:spLocks noChangeArrowheads="1"/>
          </p:cNvSpPr>
          <p:nvPr/>
        </p:nvSpPr>
        <p:spPr bwMode="auto">
          <a:xfrm>
            <a:off x="422275" y="1265238"/>
            <a:ext cx="60007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Aft>
                <a:spcPct val="60000"/>
              </a:spcAft>
              <a:buFontTx/>
              <a:buNone/>
            </a:pPr>
            <a:r>
              <a:rPr lang="pt-PT" b="1">
                <a:solidFill>
                  <a:srgbClr val="002060"/>
                </a:solidFill>
              </a:rPr>
              <a:t>A nível Regional  - </a:t>
            </a:r>
            <a:r>
              <a:rPr lang="pt-PT" altLang="pt-PT" b="1">
                <a:solidFill>
                  <a:srgbClr val="002060"/>
                </a:solidFill>
              </a:rPr>
              <a:t>Serviço Regional de Proteção Civil</a:t>
            </a:r>
            <a:endParaRPr lang="pt-PT" b="1">
              <a:solidFill>
                <a:srgbClr val="002060"/>
              </a:solidFill>
            </a:endParaRPr>
          </a:p>
        </p:txBody>
      </p:sp>
      <p:pic>
        <p:nvPicPr>
          <p:cNvPr id="34818" name="Picture 9" descr="LOGO_SRPCBM_FINAL_T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68663" y="2060575"/>
            <a:ext cx="2089150" cy="1958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11"/>
          <p:cNvSpPr>
            <a:spLocks noChangeArrowheads="1"/>
          </p:cNvSpPr>
          <p:nvPr/>
        </p:nvSpPr>
        <p:spPr bwMode="auto">
          <a:xfrm>
            <a:off x="684213" y="4221163"/>
            <a:ext cx="7777162" cy="1473200"/>
          </a:xfrm>
          <a:prstGeom prst="rect">
            <a:avLst/>
          </a:prstGeom>
          <a:solidFill>
            <a:schemeClr val="accent3"/>
          </a:solidFill>
          <a:ln w="9525">
            <a:solidFill>
              <a:srgbClr val="006600"/>
            </a:solidFill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>
              <a:lnSpc>
                <a:spcPct val="150000"/>
              </a:lnSpc>
              <a:spcAft>
                <a:spcPct val="0"/>
              </a:spcAft>
              <a:buFontTx/>
              <a:buNone/>
            </a:pPr>
            <a:r>
              <a:rPr lang="en-US" sz="2000" b="1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O SRPC</a:t>
            </a:r>
            <a:r>
              <a:rPr lang="en-US" sz="2000" b="1">
                <a:solidFill>
                  <a:schemeClr val="tx1"/>
                </a:solidFill>
              </a:rPr>
              <a:t> é, na RAM, a estrutura central de </a:t>
            </a:r>
            <a:r>
              <a:rPr lang="en-US" sz="2000" b="1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COORDENAÇÃO</a:t>
            </a:r>
            <a:r>
              <a:rPr lang="en-US" sz="2000" b="1">
                <a:solidFill>
                  <a:schemeClr val="tx1"/>
                </a:solidFill>
              </a:rPr>
              <a:t> da Proteção Civil e do Socorro, incluíndo a </a:t>
            </a:r>
            <a:r>
              <a:rPr lang="en-US" sz="2000" b="1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Emergência Médica Pré-hospitalar</a:t>
            </a:r>
            <a:r>
              <a:rPr lang="en-US" sz="2000" b="1">
                <a:solidFill>
                  <a:schemeClr val="tx1"/>
                </a:solidFill>
              </a:rPr>
              <a:t>.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Retângulo 1"/>
          <p:cNvSpPr>
            <a:spLocks noChangeArrowheads="1"/>
          </p:cNvSpPr>
          <p:nvPr/>
        </p:nvSpPr>
        <p:spPr bwMode="auto">
          <a:xfrm>
            <a:off x="4932363" y="4868863"/>
            <a:ext cx="3941762" cy="427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Aft>
                <a:spcPct val="60000"/>
              </a:spcAft>
              <a:buFontTx/>
              <a:buNone/>
            </a:pPr>
            <a:r>
              <a:rPr lang="pt-PT" sz="2200" b="1"/>
              <a:t>Agentes de Proteção Civil</a:t>
            </a:r>
          </a:p>
        </p:txBody>
      </p:sp>
      <p:pic>
        <p:nvPicPr>
          <p:cNvPr id="2052" name="Picture 4" descr="http://us.123rf.com/400wm/400/400/notkoo2008/notkoo20081106/notkoo2008110600214/9829667-cartoon-fireman-icon-set.jpg"/>
          <p:cNvPicPr>
            <a:picLocks noChangeAspect="1" noChangeArrowheads="1"/>
          </p:cNvPicPr>
          <p:nvPr/>
        </p:nvPicPr>
        <p:blipFill>
          <a:blip r:embed="rId2" cstate="print">
            <a:extLst/>
          </a:blip>
          <a:srcRect/>
          <a:stretch>
            <a:fillRect/>
          </a:stretch>
        </p:blipFill>
        <p:spPr bwMode="auto">
          <a:xfrm rot="207141">
            <a:off x="843354" y="476672"/>
            <a:ext cx="3672408" cy="4209714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  <a:extLst/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Text Box 6"/>
          <p:cNvSpPr txBox="1">
            <a:spLocks noChangeArrowheads="1"/>
          </p:cNvSpPr>
          <p:nvPr/>
        </p:nvSpPr>
        <p:spPr bwMode="auto">
          <a:xfrm>
            <a:off x="1403350" y="1601788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Aft>
                <a:spcPct val="0"/>
              </a:spcAft>
              <a:buFontTx/>
              <a:buNone/>
            </a:pPr>
            <a:endParaRPr lang="pt-PT" altLang="pt-PT">
              <a:solidFill>
                <a:schemeClr val="tx1"/>
              </a:solidFill>
              <a:latin typeface="Verdana" pitchFamily="34" charset="0"/>
            </a:endParaRPr>
          </a:p>
        </p:txBody>
      </p:sp>
      <p:sp>
        <p:nvSpPr>
          <p:cNvPr id="43010" name="Rectangle 8"/>
          <p:cNvSpPr>
            <a:spLocks noChangeArrowheads="1"/>
          </p:cNvSpPr>
          <p:nvPr/>
        </p:nvSpPr>
        <p:spPr bwMode="auto">
          <a:xfrm>
            <a:off x="869950" y="1285875"/>
            <a:ext cx="7488238" cy="7366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spcAft>
                <a:spcPct val="0"/>
              </a:spcAft>
              <a:buFontTx/>
              <a:buNone/>
            </a:pPr>
            <a:endParaRPr lang="pt-PT" altLang="pt-PT">
              <a:solidFill>
                <a:schemeClr val="tx1"/>
              </a:solidFill>
              <a:latin typeface="Verdana" pitchFamily="34" charset="0"/>
            </a:endParaRPr>
          </a:p>
        </p:txBody>
      </p:sp>
      <p:sp>
        <p:nvSpPr>
          <p:cNvPr id="43011" name="Text Box 9"/>
          <p:cNvSpPr txBox="1">
            <a:spLocks noChangeArrowheads="1"/>
          </p:cNvSpPr>
          <p:nvPr/>
        </p:nvSpPr>
        <p:spPr bwMode="auto">
          <a:xfrm>
            <a:off x="950913" y="1444625"/>
            <a:ext cx="72929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Aft>
                <a:spcPct val="0"/>
              </a:spcAft>
              <a:buFontTx/>
              <a:buNone/>
            </a:pPr>
            <a:r>
              <a:rPr lang="pt-PT" altLang="pt-PT" sz="2000" b="1">
                <a:solidFill>
                  <a:schemeClr val="tx1"/>
                </a:solidFill>
                <a:latin typeface="Verdana" pitchFamily="34" charset="0"/>
              </a:rPr>
              <a:t>Dispositivo de Resposta Operacional</a:t>
            </a:r>
          </a:p>
        </p:txBody>
      </p:sp>
      <p:sp>
        <p:nvSpPr>
          <p:cNvPr id="43012" name="Text Box 10"/>
          <p:cNvSpPr txBox="1">
            <a:spLocks noChangeArrowheads="1"/>
          </p:cNvSpPr>
          <p:nvPr/>
        </p:nvSpPr>
        <p:spPr bwMode="auto">
          <a:xfrm>
            <a:off x="879475" y="3063875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Aft>
                <a:spcPct val="0"/>
              </a:spcAft>
              <a:buFontTx/>
              <a:buNone/>
            </a:pPr>
            <a:endParaRPr lang="pt-PT" altLang="pt-PT">
              <a:solidFill>
                <a:srgbClr val="002060"/>
              </a:solidFill>
              <a:latin typeface="Verdana" pitchFamily="34" charset="0"/>
            </a:endParaRPr>
          </a:p>
        </p:txBody>
      </p:sp>
      <p:sp>
        <p:nvSpPr>
          <p:cNvPr id="7192" name="Rectangle 12"/>
          <p:cNvSpPr>
            <a:spLocks noChangeArrowheads="1"/>
          </p:cNvSpPr>
          <p:nvPr/>
        </p:nvSpPr>
        <p:spPr bwMode="auto">
          <a:xfrm>
            <a:off x="0" y="2401888"/>
            <a:ext cx="5724525" cy="396875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/>
          <a:p>
            <a:pPr algn="ctr">
              <a:spcAft>
                <a:spcPct val="0"/>
              </a:spcAft>
              <a:buFontTx/>
              <a:buNone/>
            </a:pPr>
            <a:r>
              <a:rPr lang="pt-PT" altLang="pt-PT" sz="2000" b="1" dirty="0">
                <a:solidFill>
                  <a:srgbClr val="002060"/>
                </a:solidFill>
              </a:rPr>
              <a:t>Equipa Médica de Intervenção Rápida</a:t>
            </a:r>
            <a:r>
              <a:rPr lang="pt-PT" altLang="pt-PT" sz="2000" dirty="0">
                <a:solidFill>
                  <a:srgbClr val="002060"/>
                </a:solidFill>
              </a:rPr>
              <a:t> (EMIR)</a:t>
            </a:r>
            <a:endParaRPr lang="pt-PT" altLang="pt-PT" sz="2000" b="1" dirty="0">
              <a:solidFill>
                <a:srgbClr val="002060"/>
              </a:solidFill>
            </a:endParaRPr>
          </a:p>
        </p:txBody>
      </p:sp>
      <p:pic>
        <p:nvPicPr>
          <p:cNvPr id="43014" name="Picture 20" descr="IMGP778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5288" y="2833688"/>
            <a:ext cx="2335212" cy="1655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89" name="Rectangle 12"/>
          <p:cNvSpPr>
            <a:spLocks noChangeArrowheads="1"/>
          </p:cNvSpPr>
          <p:nvPr/>
        </p:nvSpPr>
        <p:spPr bwMode="auto">
          <a:xfrm>
            <a:off x="4614863" y="2506663"/>
            <a:ext cx="4211637" cy="396875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/>
          <a:p>
            <a:pPr algn="ctr">
              <a:spcAft>
                <a:spcPct val="0"/>
              </a:spcAft>
              <a:buFontTx/>
              <a:buNone/>
            </a:pPr>
            <a:r>
              <a:rPr lang="pt-PT" altLang="pt-PT" sz="2000" b="1" dirty="0">
                <a:solidFill>
                  <a:srgbClr val="002060"/>
                </a:solidFill>
              </a:rPr>
              <a:t>SANAS Madeira</a:t>
            </a:r>
          </a:p>
        </p:txBody>
      </p:sp>
      <p:pic>
        <p:nvPicPr>
          <p:cNvPr id="43025" name="Picture 19" descr="LOGO_SANAS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567613" y="3298825"/>
            <a:ext cx="611187" cy="676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86" name="Rectangle 12"/>
          <p:cNvSpPr>
            <a:spLocks noChangeArrowheads="1"/>
          </p:cNvSpPr>
          <p:nvPr/>
        </p:nvSpPr>
        <p:spPr bwMode="auto">
          <a:xfrm>
            <a:off x="323850" y="4868863"/>
            <a:ext cx="4211638" cy="396875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/>
          <a:p>
            <a:pPr algn="ctr">
              <a:spcAft>
                <a:spcPct val="0"/>
              </a:spcAft>
              <a:buFontTx/>
              <a:buNone/>
            </a:pPr>
            <a:r>
              <a:rPr lang="pt-PT" altLang="pt-PT" sz="2000" b="1" dirty="0">
                <a:solidFill>
                  <a:srgbClr val="002060"/>
                </a:solidFill>
              </a:rPr>
              <a:t>Corpo da Polícia Florestal</a:t>
            </a:r>
          </a:p>
        </p:txBody>
      </p:sp>
      <p:pic>
        <p:nvPicPr>
          <p:cNvPr id="43021" name="Picture 22" descr="policia_comemoracoes_01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95288" y="5229225"/>
            <a:ext cx="1717675" cy="1289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022" name="Picture 2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411413" y="5445125"/>
            <a:ext cx="962025" cy="1057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83" name="Rectangle 12"/>
          <p:cNvSpPr>
            <a:spLocks noChangeArrowheads="1"/>
          </p:cNvSpPr>
          <p:nvPr/>
        </p:nvSpPr>
        <p:spPr bwMode="auto">
          <a:xfrm>
            <a:off x="4808538" y="4862513"/>
            <a:ext cx="4211637" cy="396875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/>
          <a:p>
            <a:pPr algn="ctr">
              <a:spcAft>
                <a:spcPct val="0"/>
              </a:spcAft>
              <a:buFontTx/>
              <a:buNone/>
            </a:pPr>
            <a:r>
              <a:rPr lang="pt-PT" altLang="pt-PT" sz="2000" b="1">
                <a:solidFill>
                  <a:srgbClr val="002060"/>
                </a:solidFill>
              </a:rPr>
              <a:t>Delegação Madeira CVP</a:t>
            </a:r>
          </a:p>
        </p:txBody>
      </p:sp>
      <p:pic>
        <p:nvPicPr>
          <p:cNvPr id="43018" name="Picture 25" descr="Simbolo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596188" y="5373688"/>
            <a:ext cx="1223962" cy="882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019" name="Picture 26" descr="Temporal Funchal23EF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292725" y="5229225"/>
            <a:ext cx="1622425" cy="1409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Picture 9" descr="dn0101300301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4811521" y="2911179"/>
            <a:ext cx="2598775" cy="15685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92" grpId="0"/>
      <p:bldP spid="7189" grpId="0"/>
      <p:bldP spid="7186" grpId="0"/>
      <p:bldP spid="718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034" name="Group 7"/>
          <p:cNvGrpSpPr>
            <a:grpSpLocks/>
          </p:cNvGrpSpPr>
          <p:nvPr/>
        </p:nvGrpSpPr>
        <p:grpSpPr bwMode="auto">
          <a:xfrm>
            <a:off x="900113" y="1125538"/>
            <a:ext cx="7781925" cy="736600"/>
            <a:chOff x="567" y="890"/>
            <a:chExt cx="4902" cy="499"/>
          </a:xfrm>
        </p:grpSpPr>
        <p:sp>
          <p:nvSpPr>
            <p:cNvPr id="44045" name="Rectangle 8"/>
            <p:cNvSpPr>
              <a:spLocks noChangeArrowheads="1"/>
            </p:cNvSpPr>
            <p:nvPr/>
          </p:nvSpPr>
          <p:spPr bwMode="auto">
            <a:xfrm>
              <a:off x="567" y="890"/>
              <a:ext cx="4717" cy="499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spcAft>
                  <a:spcPct val="0"/>
                </a:spcAft>
                <a:buFontTx/>
                <a:buNone/>
              </a:pPr>
              <a:endParaRPr lang="pt-PT" altLang="pt-PT">
                <a:solidFill>
                  <a:schemeClr val="tx1"/>
                </a:solidFill>
                <a:latin typeface="Verdana" pitchFamily="34" charset="0"/>
              </a:endParaRPr>
            </a:p>
          </p:txBody>
        </p:sp>
        <p:sp>
          <p:nvSpPr>
            <p:cNvPr id="44046" name="Text Box 9"/>
            <p:cNvSpPr txBox="1">
              <a:spLocks noChangeArrowheads="1"/>
            </p:cNvSpPr>
            <p:nvPr/>
          </p:nvSpPr>
          <p:spPr bwMode="auto">
            <a:xfrm>
              <a:off x="875" y="1005"/>
              <a:ext cx="4594" cy="2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Aft>
                  <a:spcPct val="0"/>
                </a:spcAft>
                <a:buFontTx/>
                <a:buNone/>
              </a:pPr>
              <a:r>
                <a:rPr lang="pt-PT" altLang="pt-PT" sz="2000" b="1">
                  <a:solidFill>
                    <a:schemeClr val="tx1"/>
                  </a:solidFill>
                  <a:latin typeface="Verdana" pitchFamily="34" charset="0"/>
                </a:rPr>
                <a:t>Dispositivo de Resposta Operacional</a:t>
              </a:r>
            </a:p>
          </p:txBody>
        </p:sp>
      </p:grpSp>
      <p:sp>
        <p:nvSpPr>
          <p:cNvPr id="8203" name="Rectangle 12"/>
          <p:cNvSpPr>
            <a:spLocks noChangeArrowheads="1"/>
          </p:cNvSpPr>
          <p:nvPr/>
        </p:nvSpPr>
        <p:spPr bwMode="auto">
          <a:xfrm>
            <a:off x="1150938" y="1989138"/>
            <a:ext cx="3959225" cy="396875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/>
          <a:p>
            <a:pPr algn="ctr">
              <a:spcAft>
                <a:spcPct val="0"/>
              </a:spcAft>
              <a:buFontTx/>
              <a:buNone/>
            </a:pPr>
            <a:r>
              <a:rPr lang="pt-PT" altLang="pt-PT" sz="2000" b="1" dirty="0">
                <a:solidFill>
                  <a:srgbClr val="002060"/>
                </a:solidFill>
              </a:rPr>
              <a:t>Forças Armadas</a:t>
            </a:r>
          </a:p>
        </p:txBody>
      </p:sp>
      <p:sp>
        <p:nvSpPr>
          <p:cNvPr id="8204" name="Rectangle 12"/>
          <p:cNvSpPr>
            <a:spLocks noChangeArrowheads="1"/>
          </p:cNvSpPr>
          <p:nvPr/>
        </p:nvSpPr>
        <p:spPr bwMode="auto">
          <a:xfrm>
            <a:off x="5183188" y="2206625"/>
            <a:ext cx="4211637" cy="396875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/>
          <a:p>
            <a:pPr algn="ctr">
              <a:spcAft>
                <a:spcPct val="0"/>
              </a:spcAft>
              <a:buFontTx/>
              <a:buNone/>
            </a:pPr>
            <a:r>
              <a:rPr lang="pt-PT" altLang="pt-PT" sz="2000" b="1" dirty="0">
                <a:solidFill>
                  <a:srgbClr val="002060"/>
                </a:solidFill>
              </a:rPr>
              <a:t>Autoridade Marítima</a:t>
            </a:r>
          </a:p>
        </p:txBody>
      </p:sp>
      <p:sp>
        <p:nvSpPr>
          <p:cNvPr id="44038" name="Rectangle 12"/>
          <p:cNvSpPr>
            <a:spLocks noChangeArrowheads="1"/>
          </p:cNvSpPr>
          <p:nvPr/>
        </p:nvSpPr>
        <p:spPr bwMode="auto">
          <a:xfrm>
            <a:off x="250825" y="4146550"/>
            <a:ext cx="421163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Aft>
                <a:spcPct val="0"/>
              </a:spcAft>
              <a:buFontTx/>
              <a:buNone/>
            </a:pPr>
            <a:r>
              <a:rPr lang="pt-PT" altLang="pt-PT" sz="2000" b="1" dirty="0">
                <a:solidFill>
                  <a:srgbClr val="002060"/>
                </a:solidFill>
              </a:rPr>
              <a:t>Forças de Segurança</a:t>
            </a:r>
          </a:p>
        </p:txBody>
      </p:sp>
      <p:sp>
        <p:nvSpPr>
          <p:cNvPr id="8206" name="Rectangle 12"/>
          <p:cNvSpPr>
            <a:spLocks noChangeArrowheads="1"/>
          </p:cNvSpPr>
          <p:nvPr/>
        </p:nvSpPr>
        <p:spPr bwMode="auto">
          <a:xfrm>
            <a:off x="4822825" y="5295900"/>
            <a:ext cx="4211638" cy="396875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/>
          <a:p>
            <a:pPr algn="ctr">
              <a:spcAft>
                <a:spcPct val="0"/>
              </a:spcAft>
              <a:buFontTx/>
              <a:buNone/>
            </a:pPr>
            <a:r>
              <a:rPr lang="pt-PT" altLang="pt-PT" sz="2000" b="1">
                <a:solidFill>
                  <a:srgbClr val="002060"/>
                </a:solidFill>
              </a:rPr>
              <a:t>OUTRAS INSTITUIÇÕES</a:t>
            </a:r>
          </a:p>
        </p:txBody>
      </p:sp>
      <p:pic>
        <p:nvPicPr>
          <p:cNvPr id="44040" name="Picture 21" descr="DSC_061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81025" y="2452688"/>
            <a:ext cx="2355850" cy="1581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041" name="Picture 15" descr="Temporal Funchal5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81025" y="4576763"/>
            <a:ext cx="1470025" cy="185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042" name="Picture 29" descr="Desaparecidos_A_Maritima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975350" y="2566988"/>
            <a:ext cx="2932113" cy="191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043" name="Picture 30" descr="Desaparecidos_Militares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962275" y="2460625"/>
            <a:ext cx="2355850" cy="1581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044" name="Picture 31" descr="PSP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085975" y="4576763"/>
            <a:ext cx="2428875" cy="1876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03" grpId="0"/>
      <p:bldP spid="8204" grpId="0"/>
      <p:bldP spid="4403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Rectangle 7"/>
          <p:cNvSpPr>
            <a:spLocks noChangeArrowheads="1"/>
          </p:cNvSpPr>
          <p:nvPr/>
        </p:nvSpPr>
        <p:spPr bwMode="auto">
          <a:xfrm>
            <a:off x="755650" y="981075"/>
            <a:ext cx="6553200" cy="1035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Aft>
                <a:spcPct val="0"/>
              </a:spcAft>
              <a:buFontTx/>
              <a:buNone/>
            </a:pPr>
            <a:endParaRPr lang="pt-PT" altLang="pt-PT">
              <a:solidFill>
                <a:schemeClr val="tx1"/>
              </a:solidFill>
              <a:latin typeface="Verdana" pitchFamily="34" charset="0"/>
            </a:endParaRPr>
          </a:p>
        </p:txBody>
      </p:sp>
      <p:sp>
        <p:nvSpPr>
          <p:cNvPr id="57346" name="Text Box 9"/>
          <p:cNvSpPr txBox="1">
            <a:spLocks noChangeArrowheads="1"/>
          </p:cNvSpPr>
          <p:nvPr/>
        </p:nvSpPr>
        <p:spPr bwMode="auto">
          <a:xfrm>
            <a:off x="611188" y="2349500"/>
            <a:ext cx="7921625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lnSpc>
                <a:spcPct val="150000"/>
              </a:lnSpc>
              <a:spcAft>
                <a:spcPct val="0"/>
              </a:spcAft>
              <a:buFontTx/>
              <a:buNone/>
            </a:pPr>
            <a:r>
              <a:rPr lang="pt-PT" altLang="pt-PT" sz="2000">
                <a:solidFill>
                  <a:schemeClr val="tx1"/>
                </a:solidFill>
              </a:rPr>
              <a:t>O </a:t>
            </a:r>
            <a:r>
              <a:rPr lang="pt-PT" altLang="pt-PT" sz="2000" b="1">
                <a:solidFill>
                  <a:schemeClr val="tx1"/>
                </a:solidFill>
              </a:rPr>
              <a:t>SEMER</a:t>
            </a:r>
            <a:r>
              <a:rPr lang="pt-PT" altLang="pt-PT" sz="2000">
                <a:solidFill>
                  <a:schemeClr val="tx1"/>
                </a:solidFill>
              </a:rPr>
              <a:t>, é o serviço responsável por garantir  a  prestação  do  socorro  medico  de emergência  pré-hospitalar</a:t>
            </a: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24780" y="3500685"/>
            <a:ext cx="3529013" cy="2509837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7348" name="_s42087"/>
          <p:cNvSpPr>
            <a:spLocks noChangeArrowheads="1"/>
          </p:cNvSpPr>
          <p:nvPr/>
        </p:nvSpPr>
        <p:spPr bwMode="auto">
          <a:xfrm>
            <a:off x="1397000" y="1484313"/>
            <a:ext cx="6264275" cy="720725"/>
          </a:xfrm>
          <a:prstGeom prst="roundRect">
            <a:avLst>
              <a:gd name="adj" fmla="val 16667"/>
            </a:avLst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bIns="0" anchor="ctr"/>
          <a:lstStyle/>
          <a:p>
            <a:pPr algn="ctr">
              <a:spcAft>
                <a:spcPct val="0"/>
              </a:spcAft>
              <a:buFontTx/>
              <a:buNone/>
            </a:pPr>
            <a:r>
              <a:rPr lang="pt-PT" altLang="pt-PT" sz="2000" b="1">
                <a:solidFill>
                  <a:schemeClr val="tx1"/>
                </a:solidFill>
                <a:latin typeface="Verdana" pitchFamily="34" charset="0"/>
              </a:rPr>
              <a:t>Equipa Médica Intervenção Rápida</a:t>
            </a:r>
          </a:p>
        </p:txBody>
      </p:sp>
      <p:pic>
        <p:nvPicPr>
          <p:cNvPr id="9222" name="Picture 9" descr="IMGP7778"/>
          <p:cNvPicPr>
            <a:picLocks noChangeAspect="1" noChangeArrowheads="1"/>
          </p:cNvPicPr>
          <p:nvPr/>
        </p:nvPicPr>
        <p:blipFill>
          <a:blip r:embed="rId3" cstate="print">
            <a:extLst/>
          </a:blip>
          <a:srcRect r="8429"/>
          <a:stretch>
            <a:fillRect/>
          </a:stretch>
        </p:blipFill>
        <p:spPr bwMode="auto">
          <a:xfrm>
            <a:off x="4498882" y="3500685"/>
            <a:ext cx="3937608" cy="2509837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Rectangle 7"/>
          <p:cNvSpPr>
            <a:spLocks noChangeArrowheads="1"/>
          </p:cNvSpPr>
          <p:nvPr/>
        </p:nvSpPr>
        <p:spPr bwMode="auto">
          <a:xfrm>
            <a:off x="755650" y="981075"/>
            <a:ext cx="6553200" cy="1035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Aft>
                <a:spcPct val="0"/>
              </a:spcAft>
              <a:buFontTx/>
              <a:buNone/>
            </a:pPr>
            <a:endParaRPr lang="pt-PT" altLang="pt-PT">
              <a:solidFill>
                <a:schemeClr val="tx1"/>
              </a:solidFill>
              <a:latin typeface="Verdana" pitchFamily="34" charset="0"/>
            </a:endParaRPr>
          </a:p>
        </p:txBody>
      </p:sp>
      <p:grpSp>
        <p:nvGrpSpPr>
          <p:cNvPr id="58370" name="Group 8"/>
          <p:cNvGrpSpPr>
            <a:grpSpLocks/>
          </p:cNvGrpSpPr>
          <p:nvPr/>
        </p:nvGrpSpPr>
        <p:grpSpPr bwMode="auto">
          <a:xfrm>
            <a:off x="950913" y="3213100"/>
            <a:ext cx="7292975" cy="3170238"/>
            <a:chOff x="645" y="1253"/>
            <a:chExt cx="4594" cy="1997"/>
          </a:xfrm>
        </p:grpSpPr>
        <p:pic>
          <p:nvPicPr>
            <p:cNvPr id="10247" name="Picture 7" descr="IMGP4068"/>
            <p:cNvPicPr>
              <a:picLocks noChangeAspect="1" noChangeArrowheads="1"/>
            </p:cNvPicPr>
            <p:nvPr/>
          </p:nvPicPr>
          <p:blipFill>
            <a:blip r:embed="rId2">
              <a:extLst/>
            </a:blip>
            <a:srcRect/>
            <a:stretch>
              <a:fillRect/>
            </a:stretch>
          </p:blipFill>
          <p:spPr bwMode="auto">
            <a:xfrm>
              <a:off x="645" y="1253"/>
              <a:ext cx="2178" cy="1987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  <a:extLst/>
          </p:spPr>
        </p:pic>
        <p:pic>
          <p:nvPicPr>
            <p:cNvPr id="10248" name="Picture 8" descr="IMGP8098"/>
            <p:cNvPicPr>
              <a:picLocks noChangeAspect="1" noChangeArrowheads="1"/>
            </p:cNvPicPr>
            <p:nvPr/>
          </p:nvPicPr>
          <p:blipFill>
            <a:blip r:embed="rId3">
              <a:extLst/>
            </a:blip>
            <a:srcRect l="25793" b="6750"/>
            <a:stretch>
              <a:fillRect/>
            </a:stretch>
          </p:blipFill>
          <p:spPr bwMode="auto">
            <a:xfrm>
              <a:off x="3107" y="1253"/>
              <a:ext cx="2132" cy="1997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  <a:extLst/>
          </p:spPr>
        </p:pic>
      </p:grpSp>
      <p:sp>
        <p:nvSpPr>
          <p:cNvPr id="58371" name="_s42087"/>
          <p:cNvSpPr>
            <a:spLocks noChangeArrowheads="1"/>
          </p:cNvSpPr>
          <p:nvPr/>
        </p:nvSpPr>
        <p:spPr bwMode="auto">
          <a:xfrm>
            <a:off x="1547813" y="1362075"/>
            <a:ext cx="6264275" cy="720725"/>
          </a:xfrm>
          <a:prstGeom prst="roundRect">
            <a:avLst>
              <a:gd name="adj" fmla="val 16667"/>
            </a:avLst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bIns="0" anchor="ctr"/>
          <a:lstStyle/>
          <a:p>
            <a:pPr algn="ctr">
              <a:spcAft>
                <a:spcPct val="0"/>
              </a:spcAft>
              <a:buFontTx/>
              <a:buNone/>
            </a:pPr>
            <a:r>
              <a:rPr lang="pt-PT" altLang="pt-PT" sz="2000" b="1">
                <a:solidFill>
                  <a:schemeClr val="tx1"/>
                </a:solidFill>
                <a:latin typeface="Verdana" pitchFamily="34" charset="0"/>
              </a:rPr>
              <a:t>Equipa Médica Intervenção Rápida</a:t>
            </a:r>
          </a:p>
        </p:txBody>
      </p:sp>
      <p:sp>
        <p:nvSpPr>
          <p:cNvPr id="58372" name="Text Box 9"/>
          <p:cNvSpPr txBox="1">
            <a:spLocks noChangeArrowheads="1"/>
          </p:cNvSpPr>
          <p:nvPr/>
        </p:nvSpPr>
        <p:spPr bwMode="auto">
          <a:xfrm>
            <a:off x="936625" y="2276475"/>
            <a:ext cx="7307263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lnSpc>
                <a:spcPct val="150000"/>
              </a:lnSpc>
              <a:spcAft>
                <a:spcPct val="0"/>
              </a:spcAft>
              <a:buFontTx/>
              <a:buNone/>
            </a:pPr>
            <a:r>
              <a:rPr lang="pt-PT" altLang="pt-PT" sz="2000">
                <a:solidFill>
                  <a:schemeClr val="tx1"/>
                </a:solidFill>
              </a:rPr>
              <a:t>O </a:t>
            </a:r>
            <a:r>
              <a:rPr lang="pt-PT" altLang="pt-PT" sz="2000" b="1">
                <a:solidFill>
                  <a:schemeClr val="tx1"/>
                </a:solidFill>
              </a:rPr>
              <a:t>SEMER</a:t>
            </a:r>
            <a:r>
              <a:rPr lang="pt-PT" altLang="pt-PT" sz="2000">
                <a:solidFill>
                  <a:schemeClr val="tx1"/>
                </a:solidFill>
              </a:rPr>
              <a:t>, é o serviço responsável garantir a formação na área do pré-hospitalar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2705" name="Picture 6" descr="Imagem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84438" y="2492375"/>
            <a:ext cx="3790950" cy="3203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2706" name="_s42087"/>
          <p:cNvSpPr>
            <a:spLocks noChangeArrowheads="1"/>
          </p:cNvSpPr>
          <p:nvPr/>
        </p:nvSpPr>
        <p:spPr bwMode="auto">
          <a:xfrm>
            <a:off x="3492500" y="1341438"/>
            <a:ext cx="5400675" cy="720725"/>
          </a:xfrm>
          <a:prstGeom prst="roundRect">
            <a:avLst>
              <a:gd name="adj" fmla="val 16667"/>
            </a:avLst>
          </a:prstGeom>
          <a:solidFill>
            <a:srgbClr val="FF99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bIns="0" anchor="ctr"/>
          <a:lstStyle/>
          <a:p>
            <a:pPr algn="ctr">
              <a:spcAft>
                <a:spcPct val="0"/>
              </a:spcAft>
              <a:buFontTx/>
              <a:buNone/>
            </a:pPr>
            <a:r>
              <a:rPr lang="pt-PT" altLang="pt-PT" b="1">
                <a:solidFill>
                  <a:schemeClr val="tx1"/>
                </a:solidFill>
                <a:latin typeface="Verdana" pitchFamily="34" charset="0"/>
              </a:rPr>
              <a:t>Centro Integrado de Comunicações (CIC)</a:t>
            </a:r>
          </a:p>
        </p:txBody>
      </p:sp>
      <p:sp>
        <p:nvSpPr>
          <p:cNvPr id="72707" name="_s42087"/>
          <p:cNvSpPr>
            <a:spLocks noChangeArrowheads="1"/>
          </p:cNvSpPr>
          <p:nvPr/>
        </p:nvSpPr>
        <p:spPr bwMode="auto">
          <a:xfrm>
            <a:off x="395288" y="1341438"/>
            <a:ext cx="2590800" cy="720725"/>
          </a:xfrm>
          <a:prstGeom prst="roundRect">
            <a:avLst>
              <a:gd name="adj" fmla="val 16667"/>
            </a:avLst>
          </a:prstGeom>
          <a:solidFill>
            <a:srgbClr val="FF99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bIns="0" anchor="ctr"/>
          <a:lstStyle/>
          <a:p>
            <a:pPr algn="ctr">
              <a:spcAft>
                <a:spcPct val="0"/>
              </a:spcAft>
              <a:buFontTx/>
              <a:buNone/>
            </a:pPr>
            <a:r>
              <a:rPr lang="pt-PT" altLang="pt-PT" sz="2000" b="1">
                <a:solidFill>
                  <a:schemeClr val="tx1"/>
                </a:solidFill>
                <a:latin typeface="Verdana" pitchFamily="34" charset="0"/>
              </a:rPr>
              <a:t>Central do 112</a:t>
            </a:r>
          </a:p>
        </p:txBody>
      </p:sp>
      <p:sp>
        <p:nvSpPr>
          <p:cNvPr id="72708" name="AutoShape 10"/>
          <p:cNvSpPr>
            <a:spLocks noChangeArrowheads="1"/>
          </p:cNvSpPr>
          <p:nvPr/>
        </p:nvSpPr>
        <p:spPr bwMode="auto">
          <a:xfrm>
            <a:off x="3059113" y="1484313"/>
            <a:ext cx="360362" cy="431800"/>
          </a:xfrm>
          <a:prstGeom prst="rightArrow">
            <a:avLst>
              <a:gd name="adj1" fmla="val 50000"/>
              <a:gd name="adj2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spcAft>
                <a:spcPct val="0"/>
              </a:spcAft>
              <a:buFontTx/>
              <a:buNone/>
            </a:pPr>
            <a:endParaRPr lang="pt-PT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2" val="446260783ee210ff8b17c2e1bc156fdbab1891"/>
</p:tagLst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 Clássico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790</TotalTime>
  <Words>243</Words>
  <Application>Microsoft Office PowerPoint</Application>
  <PresentationFormat>Apresentação na tela (4:3)</PresentationFormat>
  <Paragraphs>50</Paragraphs>
  <Slides>18</Slides>
  <Notes>4</Notes>
  <HiddenSlides>0</HiddenSlides>
  <MMClips>0</MMClips>
  <ScaleCrop>false</ScaleCrop>
  <HeadingPairs>
    <vt:vector size="4" baseType="variant">
      <vt:variant>
        <vt:lpstr>Tema</vt:lpstr>
      </vt:variant>
      <vt:variant>
        <vt:i4>2</vt:i4>
      </vt:variant>
      <vt:variant>
        <vt:lpstr>Títulos de slides</vt:lpstr>
      </vt:variant>
      <vt:variant>
        <vt:i4>18</vt:i4>
      </vt:variant>
    </vt:vector>
  </HeadingPairs>
  <TitlesOfParts>
    <vt:vector size="20" baseType="lpstr">
      <vt:lpstr>Tema do Office</vt:lpstr>
      <vt:lpstr>Office Theme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Ryszard</dc:creator>
  <cp:lastModifiedBy>Ryszard</cp:lastModifiedBy>
  <cp:revision>69</cp:revision>
  <dcterms:created xsi:type="dcterms:W3CDTF">2013-09-23T22:48:58Z</dcterms:created>
  <dcterms:modified xsi:type="dcterms:W3CDTF">2013-10-06T20:04:47Z</dcterms:modified>
</cp:coreProperties>
</file>